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84" r:id="rId3"/>
    <p:sldId id="285" r:id="rId4"/>
    <p:sldId id="287" r:id="rId5"/>
    <p:sldId id="286" r:id="rId6"/>
    <p:sldId id="289" r:id="rId7"/>
    <p:sldId id="288" r:id="rId8"/>
    <p:sldId id="290" r:id="rId9"/>
    <p:sldId id="291" r:id="rId10"/>
    <p:sldId id="292" r:id="rId11"/>
    <p:sldId id="29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 Eriksson" userId="e8058c3e-9be5-468a-a71f-334cf2be4270" providerId="ADAL" clId="{F1FCD00A-6CCC-481D-9BE6-869D67F184C6}"/>
    <pc:docChg chg="custSel addSld delSld modSld sldOrd">
      <pc:chgData name="Gustav Eriksson" userId="e8058c3e-9be5-468a-a71f-334cf2be4270" providerId="ADAL" clId="{F1FCD00A-6CCC-481D-9BE6-869D67F184C6}" dt="2018-05-21T09:00:38.510" v="495" actId="20577"/>
      <pc:docMkLst>
        <pc:docMk/>
      </pc:docMkLst>
      <pc:sldChg chg="del">
        <pc:chgData name="Gustav Eriksson" userId="e8058c3e-9be5-468a-a71f-334cf2be4270" providerId="ADAL" clId="{F1FCD00A-6CCC-481D-9BE6-869D67F184C6}" dt="2018-05-21T08:55:23.160" v="14" actId="2696"/>
        <pc:sldMkLst>
          <pc:docMk/>
          <pc:sldMk cId="569104150" sldId="256"/>
        </pc:sldMkLst>
      </pc:sldChg>
      <pc:sldChg chg="del">
        <pc:chgData name="Gustav Eriksson" userId="e8058c3e-9be5-468a-a71f-334cf2be4270" providerId="ADAL" clId="{F1FCD00A-6CCC-481D-9BE6-869D67F184C6}" dt="2018-05-21T08:55:23.157" v="13" actId="2696"/>
        <pc:sldMkLst>
          <pc:docMk/>
          <pc:sldMk cId="2919857810" sldId="257"/>
        </pc:sldMkLst>
      </pc:sldChg>
      <pc:sldChg chg="del">
        <pc:chgData name="Gustav Eriksson" userId="e8058c3e-9be5-468a-a71f-334cf2be4270" providerId="ADAL" clId="{F1FCD00A-6CCC-481D-9BE6-869D67F184C6}" dt="2018-05-21T08:55:23.154" v="12" actId="2696"/>
        <pc:sldMkLst>
          <pc:docMk/>
          <pc:sldMk cId="854812713" sldId="262"/>
        </pc:sldMkLst>
      </pc:sldChg>
      <pc:sldChg chg="del">
        <pc:chgData name="Gustav Eriksson" userId="e8058c3e-9be5-468a-a71f-334cf2be4270" providerId="ADAL" clId="{F1FCD00A-6CCC-481D-9BE6-869D67F184C6}" dt="2018-05-21T08:55:23.150" v="11" actId="2696"/>
        <pc:sldMkLst>
          <pc:docMk/>
          <pc:sldMk cId="870195569" sldId="263"/>
        </pc:sldMkLst>
      </pc:sldChg>
      <pc:sldChg chg="del">
        <pc:chgData name="Gustav Eriksson" userId="e8058c3e-9be5-468a-a71f-334cf2be4270" providerId="ADAL" clId="{F1FCD00A-6CCC-481D-9BE6-869D67F184C6}" dt="2018-05-21T08:55:32.502" v="15" actId="2696"/>
        <pc:sldMkLst>
          <pc:docMk/>
          <pc:sldMk cId="433459352" sldId="264"/>
        </pc:sldMkLst>
      </pc:sldChg>
      <pc:sldChg chg="del">
        <pc:chgData name="Gustav Eriksson" userId="e8058c3e-9be5-468a-a71f-334cf2be4270" providerId="ADAL" clId="{F1FCD00A-6CCC-481D-9BE6-869D67F184C6}" dt="2018-05-21T08:55:32.548" v="17" actId="2696"/>
        <pc:sldMkLst>
          <pc:docMk/>
          <pc:sldMk cId="2887554752" sldId="265"/>
        </pc:sldMkLst>
      </pc:sldChg>
      <pc:sldChg chg="del">
        <pc:chgData name="Gustav Eriksson" userId="e8058c3e-9be5-468a-a71f-334cf2be4270" providerId="ADAL" clId="{F1FCD00A-6CCC-481D-9BE6-869D67F184C6}" dt="2018-05-21T08:55:32.559" v="18" actId="2696"/>
        <pc:sldMkLst>
          <pc:docMk/>
          <pc:sldMk cId="69378775" sldId="266"/>
        </pc:sldMkLst>
      </pc:sldChg>
      <pc:sldChg chg="del">
        <pc:chgData name="Gustav Eriksson" userId="e8058c3e-9be5-468a-a71f-334cf2be4270" providerId="ADAL" clId="{F1FCD00A-6CCC-481D-9BE6-869D67F184C6}" dt="2018-05-21T08:55:32.599" v="20" actId="2696"/>
        <pc:sldMkLst>
          <pc:docMk/>
          <pc:sldMk cId="228833133" sldId="267"/>
        </pc:sldMkLst>
      </pc:sldChg>
      <pc:sldChg chg="del">
        <pc:chgData name="Gustav Eriksson" userId="e8058c3e-9be5-468a-a71f-334cf2be4270" providerId="ADAL" clId="{F1FCD00A-6CCC-481D-9BE6-869D67F184C6}" dt="2018-05-21T08:55:32.833" v="26" actId="2696"/>
        <pc:sldMkLst>
          <pc:docMk/>
          <pc:sldMk cId="476528713" sldId="268"/>
        </pc:sldMkLst>
      </pc:sldChg>
      <pc:sldChg chg="del">
        <pc:chgData name="Gustav Eriksson" userId="e8058c3e-9be5-468a-a71f-334cf2be4270" providerId="ADAL" clId="{F1FCD00A-6CCC-481D-9BE6-869D67F184C6}" dt="2018-05-21T08:55:32.840" v="27" actId="2696"/>
        <pc:sldMkLst>
          <pc:docMk/>
          <pc:sldMk cId="2346460271" sldId="269"/>
        </pc:sldMkLst>
      </pc:sldChg>
      <pc:sldChg chg="del">
        <pc:chgData name="Gustav Eriksson" userId="e8058c3e-9be5-468a-a71f-334cf2be4270" providerId="ADAL" clId="{F1FCD00A-6CCC-481D-9BE6-869D67F184C6}" dt="2018-05-21T08:55:23.144" v="9" actId="2696"/>
        <pc:sldMkLst>
          <pc:docMk/>
          <pc:sldMk cId="888547418" sldId="271"/>
        </pc:sldMkLst>
      </pc:sldChg>
      <pc:sldChg chg="del">
        <pc:chgData name="Gustav Eriksson" userId="e8058c3e-9be5-468a-a71f-334cf2be4270" providerId="ADAL" clId="{F1FCD00A-6CCC-481D-9BE6-869D67F184C6}" dt="2018-05-21T08:55:23.141" v="8" actId="2696"/>
        <pc:sldMkLst>
          <pc:docMk/>
          <pc:sldMk cId="714694288" sldId="272"/>
        </pc:sldMkLst>
      </pc:sldChg>
      <pc:sldChg chg="del">
        <pc:chgData name="Gustav Eriksson" userId="e8058c3e-9be5-468a-a71f-334cf2be4270" providerId="ADAL" clId="{F1FCD00A-6CCC-481D-9BE6-869D67F184C6}" dt="2018-05-21T08:55:23.136" v="7" actId="2696"/>
        <pc:sldMkLst>
          <pc:docMk/>
          <pc:sldMk cId="4231348294" sldId="273"/>
        </pc:sldMkLst>
      </pc:sldChg>
      <pc:sldChg chg="del">
        <pc:chgData name="Gustav Eriksson" userId="e8058c3e-9be5-468a-a71f-334cf2be4270" providerId="ADAL" clId="{F1FCD00A-6CCC-481D-9BE6-869D67F184C6}" dt="2018-05-21T08:55:23.133" v="6" actId="2696"/>
        <pc:sldMkLst>
          <pc:docMk/>
          <pc:sldMk cId="2302995180" sldId="274"/>
        </pc:sldMkLst>
      </pc:sldChg>
      <pc:sldChg chg="del">
        <pc:chgData name="Gustav Eriksson" userId="e8058c3e-9be5-468a-a71f-334cf2be4270" providerId="ADAL" clId="{F1FCD00A-6CCC-481D-9BE6-869D67F184C6}" dt="2018-05-21T08:55:23.127" v="4" actId="2696"/>
        <pc:sldMkLst>
          <pc:docMk/>
          <pc:sldMk cId="1341839135" sldId="275"/>
        </pc:sldMkLst>
      </pc:sldChg>
      <pc:sldChg chg="del">
        <pc:chgData name="Gustav Eriksson" userId="e8058c3e-9be5-468a-a71f-334cf2be4270" providerId="ADAL" clId="{F1FCD00A-6CCC-481D-9BE6-869D67F184C6}" dt="2018-05-21T08:55:23.123" v="3" actId="2696"/>
        <pc:sldMkLst>
          <pc:docMk/>
          <pc:sldMk cId="3167179301" sldId="276"/>
        </pc:sldMkLst>
      </pc:sldChg>
      <pc:sldChg chg="del">
        <pc:chgData name="Gustav Eriksson" userId="e8058c3e-9be5-468a-a71f-334cf2be4270" providerId="ADAL" clId="{F1FCD00A-6CCC-481D-9BE6-869D67F184C6}" dt="2018-05-21T08:55:23.120" v="2" actId="2696"/>
        <pc:sldMkLst>
          <pc:docMk/>
          <pc:sldMk cId="3418931606" sldId="277"/>
        </pc:sldMkLst>
      </pc:sldChg>
      <pc:sldChg chg="del">
        <pc:chgData name="Gustav Eriksson" userId="e8058c3e-9be5-468a-a71f-334cf2be4270" providerId="ADAL" clId="{F1FCD00A-6CCC-481D-9BE6-869D67F184C6}" dt="2018-05-21T08:55:23.117" v="1" actId="2696"/>
        <pc:sldMkLst>
          <pc:docMk/>
          <pc:sldMk cId="1655461314" sldId="278"/>
        </pc:sldMkLst>
      </pc:sldChg>
      <pc:sldChg chg="del">
        <pc:chgData name="Gustav Eriksson" userId="e8058c3e-9be5-468a-a71f-334cf2be4270" providerId="ADAL" clId="{F1FCD00A-6CCC-481D-9BE6-869D67F184C6}" dt="2018-05-21T08:55:32.526" v="16" actId="2696"/>
        <pc:sldMkLst>
          <pc:docMk/>
          <pc:sldMk cId="1139568756" sldId="279"/>
        </pc:sldMkLst>
      </pc:sldChg>
      <pc:sldChg chg="del">
        <pc:chgData name="Gustav Eriksson" userId="e8058c3e-9be5-468a-a71f-334cf2be4270" providerId="ADAL" clId="{F1FCD00A-6CCC-481D-9BE6-869D67F184C6}" dt="2018-05-21T08:55:23.130" v="5" actId="2696"/>
        <pc:sldMkLst>
          <pc:docMk/>
          <pc:sldMk cId="2644365137" sldId="280"/>
        </pc:sldMkLst>
      </pc:sldChg>
      <pc:sldChg chg="del">
        <pc:chgData name="Gustav Eriksson" userId="e8058c3e-9be5-468a-a71f-334cf2be4270" providerId="ADAL" clId="{F1FCD00A-6CCC-481D-9BE6-869D67F184C6}" dt="2018-05-21T08:55:23.114" v="0" actId="2696"/>
        <pc:sldMkLst>
          <pc:docMk/>
          <pc:sldMk cId="3753045956" sldId="281"/>
        </pc:sldMkLst>
      </pc:sldChg>
      <pc:sldChg chg="del">
        <pc:chgData name="Gustav Eriksson" userId="e8058c3e-9be5-468a-a71f-334cf2be4270" providerId="ADAL" clId="{F1FCD00A-6CCC-481D-9BE6-869D67F184C6}" dt="2018-05-21T08:55:23.146" v="10" actId="2696"/>
        <pc:sldMkLst>
          <pc:docMk/>
          <pc:sldMk cId="1972201539" sldId="282"/>
        </pc:sldMkLst>
      </pc:sldChg>
      <pc:sldChg chg="del">
        <pc:chgData name="Gustav Eriksson" userId="e8058c3e-9be5-468a-a71f-334cf2be4270" providerId="ADAL" clId="{F1FCD00A-6CCC-481D-9BE6-869D67F184C6}" dt="2018-05-21T08:55:32.579" v="19" actId="2696"/>
        <pc:sldMkLst>
          <pc:docMk/>
          <pc:sldMk cId="2894654924" sldId="283"/>
        </pc:sldMkLst>
      </pc:sldChg>
      <pc:sldChg chg="modSp ord">
        <pc:chgData name="Gustav Eriksson" userId="e8058c3e-9be5-468a-a71f-334cf2be4270" providerId="ADAL" clId="{F1FCD00A-6CCC-481D-9BE6-869D67F184C6}" dt="2018-05-21T08:58:41.509" v="493" actId="1035"/>
        <pc:sldMkLst>
          <pc:docMk/>
          <pc:sldMk cId="4095196367" sldId="284"/>
        </pc:sldMkLst>
        <pc:spChg chg="mod">
          <ac:chgData name="Gustav Eriksson" userId="e8058c3e-9be5-468a-a71f-334cf2be4270" providerId="ADAL" clId="{F1FCD00A-6CCC-481D-9BE6-869D67F184C6}" dt="2018-05-21T08:58:41.509" v="493" actId="1035"/>
          <ac:spMkLst>
            <pc:docMk/>
            <pc:sldMk cId="4095196367" sldId="284"/>
            <ac:spMk id="2" creationId="{C2810BC7-4AA9-4A2D-8A5C-FA95621DDEFC}"/>
          </ac:spMkLst>
        </pc:spChg>
      </pc:sldChg>
      <pc:sldChg chg="modSp">
        <pc:chgData name="Gustav Eriksson" userId="e8058c3e-9be5-468a-a71f-334cf2be4270" providerId="ADAL" clId="{F1FCD00A-6CCC-481D-9BE6-869D67F184C6}" dt="2018-05-21T09:00:38.510" v="495" actId="20577"/>
        <pc:sldMkLst>
          <pc:docMk/>
          <pc:sldMk cId="784018350" sldId="293"/>
        </pc:sldMkLst>
        <pc:spChg chg="mod">
          <ac:chgData name="Gustav Eriksson" userId="e8058c3e-9be5-468a-a71f-334cf2be4270" providerId="ADAL" clId="{F1FCD00A-6CCC-481D-9BE6-869D67F184C6}" dt="2018-05-21T09:00:38.510" v="495" actId="20577"/>
          <ac:spMkLst>
            <pc:docMk/>
            <pc:sldMk cId="784018350" sldId="293"/>
            <ac:spMk id="2" creationId="{C2810BC7-4AA9-4A2D-8A5C-FA95621DDEFC}"/>
          </ac:spMkLst>
        </pc:spChg>
      </pc:sldChg>
      <pc:sldChg chg="modSp add">
        <pc:chgData name="Gustav Eriksson" userId="e8058c3e-9be5-468a-a71f-334cf2be4270" providerId="ADAL" clId="{F1FCD00A-6CCC-481D-9BE6-869D67F184C6}" dt="2018-05-21T08:56:16.303" v="46" actId="403"/>
        <pc:sldMkLst>
          <pc:docMk/>
          <pc:sldMk cId="1025728792" sldId="294"/>
        </pc:sldMkLst>
        <pc:spChg chg="mod">
          <ac:chgData name="Gustav Eriksson" userId="e8058c3e-9be5-468a-a71f-334cf2be4270" providerId="ADAL" clId="{F1FCD00A-6CCC-481D-9BE6-869D67F184C6}" dt="2018-05-21T08:56:16.303" v="46" actId="403"/>
          <ac:spMkLst>
            <pc:docMk/>
            <pc:sldMk cId="1025728792" sldId="294"/>
            <ac:spMk id="2" creationId="{C2810BC7-4AA9-4A2D-8A5C-FA95621DDEFC}"/>
          </ac:spMkLst>
        </pc:spChg>
      </pc:sldChg>
      <pc:sldChg chg="del">
        <pc:chgData name="Gustav Eriksson" userId="e8058c3e-9be5-468a-a71f-334cf2be4270" providerId="ADAL" clId="{F1FCD00A-6CCC-481D-9BE6-869D67F184C6}" dt="2018-05-21T08:55:32.725" v="21" actId="2696"/>
        <pc:sldMkLst>
          <pc:docMk/>
          <pc:sldMk cId="1108879429" sldId="294"/>
        </pc:sldMkLst>
      </pc:sldChg>
      <pc:sldChg chg="del">
        <pc:chgData name="Gustav Eriksson" userId="e8058c3e-9be5-468a-a71f-334cf2be4270" providerId="ADAL" clId="{F1FCD00A-6CCC-481D-9BE6-869D67F184C6}" dt="2018-05-21T08:55:32.750" v="22" actId="2696"/>
        <pc:sldMkLst>
          <pc:docMk/>
          <pc:sldMk cId="3854401478" sldId="295"/>
        </pc:sldMkLst>
      </pc:sldChg>
      <pc:sldChg chg="del">
        <pc:chgData name="Gustav Eriksson" userId="e8058c3e-9be5-468a-a71f-334cf2be4270" providerId="ADAL" clId="{F1FCD00A-6CCC-481D-9BE6-869D67F184C6}" dt="2018-05-21T08:55:32.759" v="23" actId="2696"/>
        <pc:sldMkLst>
          <pc:docMk/>
          <pc:sldMk cId="2463727500" sldId="296"/>
        </pc:sldMkLst>
      </pc:sldChg>
      <pc:sldChg chg="del">
        <pc:chgData name="Gustav Eriksson" userId="e8058c3e-9be5-468a-a71f-334cf2be4270" providerId="ADAL" clId="{F1FCD00A-6CCC-481D-9BE6-869D67F184C6}" dt="2018-05-21T08:55:32.786" v="24" actId="2696"/>
        <pc:sldMkLst>
          <pc:docMk/>
          <pc:sldMk cId="1561927757" sldId="297"/>
        </pc:sldMkLst>
      </pc:sldChg>
      <pc:sldChg chg="del">
        <pc:chgData name="Gustav Eriksson" userId="e8058c3e-9be5-468a-a71f-334cf2be4270" providerId="ADAL" clId="{F1FCD00A-6CCC-481D-9BE6-869D67F184C6}" dt="2018-05-21T08:55:32.813" v="25" actId="2696"/>
        <pc:sldMkLst>
          <pc:docMk/>
          <pc:sldMk cId="966639709" sldId="298"/>
        </pc:sldMkLst>
      </pc:sldChg>
      <pc:sldChg chg="del">
        <pc:chgData name="Gustav Eriksson" userId="e8058c3e-9be5-468a-a71f-334cf2be4270" providerId="ADAL" clId="{F1FCD00A-6CCC-481D-9BE6-869D67F184C6}" dt="2018-05-21T08:55:32.861" v="29" actId="2696"/>
        <pc:sldMkLst>
          <pc:docMk/>
          <pc:sldMk cId="1395139184" sldId="299"/>
        </pc:sldMkLst>
      </pc:sldChg>
      <pc:sldChg chg="del">
        <pc:chgData name="Gustav Eriksson" userId="e8058c3e-9be5-468a-a71f-334cf2be4270" providerId="ADAL" clId="{F1FCD00A-6CCC-481D-9BE6-869D67F184C6}" dt="2018-05-21T08:55:33.029" v="30" actId="2696"/>
        <pc:sldMkLst>
          <pc:docMk/>
          <pc:sldMk cId="2991689256" sldId="300"/>
        </pc:sldMkLst>
      </pc:sldChg>
      <pc:sldChg chg="del">
        <pc:chgData name="Gustav Eriksson" userId="e8058c3e-9be5-468a-a71f-334cf2be4270" providerId="ADAL" clId="{F1FCD00A-6CCC-481D-9BE6-869D67F184C6}" dt="2018-05-21T08:55:33.066" v="31" actId="2696"/>
        <pc:sldMkLst>
          <pc:docMk/>
          <pc:sldMk cId="2738233678" sldId="301"/>
        </pc:sldMkLst>
      </pc:sldChg>
      <pc:sldChg chg="del">
        <pc:chgData name="Gustav Eriksson" userId="e8058c3e-9be5-468a-a71f-334cf2be4270" providerId="ADAL" clId="{F1FCD00A-6CCC-481D-9BE6-869D67F184C6}" dt="2018-05-21T08:55:33.074" v="32" actId="2696"/>
        <pc:sldMkLst>
          <pc:docMk/>
          <pc:sldMk cId="4182434256" sldId="302"/>
        </pc:sldMkLst>
      </pc:sldChg>
      <pc:sldChg chg="del">
        <pc:chgData name="Gustav Eriksson" userId="e8058c3e-9be5-468a-a71f-334cf2be4270" providerId="ADAL" clId="{F1FCD00A-6CCC-481D-9BE6-869D67F184C6}" dt="2018-05-21T08:55:33.142" v="33" actId="2696"/>
        <pc:sldMkLst>
          <pc:docMk/>
          <pc:sldMk cId="1427813701" sldId="303"/>
        </pc:sldMkLst>
      </pc:sldChg>
      <pc:sldChg chg="del">
        <pc:chgData name="Gustav Eriksson" userId="e8058c3e-9be5-468a-a71f-334cf2be4270" providerId="ADAL" clId="{F1FCD00A-6CCC-481D-9BE6-869D67F184C6}" dt="2018-05-21T08:55:33.159" v="34" actId="2696"/>
        <pc:sldMkLst>
          <pc:docMk/>
          <pc:sldMk cId="1816356824" sldId="304"/>
        </pc:sldMkLst>
      </pc:sldChg>
      <pc:sldChg chg="del">
        <pc:chgData name="Gustav Eriksson" userId="e8058c3e-9be5-468a-a71f-334cf2be4270" providerId="ADAL" clId="{F1FCD00A-6CCC-481D-9BE6-869D67F184C6}" dt="2018-05-21T08:55:33.175" v="35" actId="2696"/>
        <pc:sldMkLst>
          <pc:docMk/>
          <pc:sldMk cId="121884390" sldId="305"/>
        </pc:sldMkLst>
      </pc:sldChg>
      <pc:sldChg chg="del">
        <pc:chgData name="Gustav Eriksson" userId="e8058c3e-9be5-468a-a71f-334cf2be4270" providerId="ADAL" clId="{F1FCD00A-6CCC-481D-9BE6-869D67F184C6}" dt="2018-05-21T08:55:33.187" v="36" actId="2696"/>
        <pc:sldMkLst>
          <pc:docMk/>
          <pc:sldMk cId="1139360621" sldId="306"/>
        </pc:sldMkLst>
      </pc:sldChg>
      <pc:sldChg chg="del">
        <pc:chgData name="Gustav Eriksson" userId="e8058c3e-9be5-468a-a71f-334cf2be4270" providerId="ADAL" clId="{F1FCD00A-6CCC-481D-9BE6-869D67F184C6}" dt="2018-05-21T08:55:33.193" v="37" actId="2696"/>
        <pc:sldMkLst>
          <pc:docMk/>
          <pc:sldMk cId="2981468662" sldId="307"/>
        </pc:sldMkLst>
      </pc:sldChg>
      <pc:sldChg chg="del">
        <pc:chgData name="Gustav Eriksson" userId="e8058c3e-9be5-468a-a71f-334cf2be4270" providerId="ADAL" clId="{F1FCD00A-6CCC-481D-9BE6-869D67F184C6}" dt="2018-05-21T08:55:33.203" v="38" actId="2696"/>
        <pc:sldMkLst>
          <pc:docMk/>
          <pc:sldMk cId="1686170908" sldId="308"/>
        </pc:sldMkLst>
      </pc:sldChg>
      <pc:sldChg chg="del">
        <pc:chgData name="Gustav Eriksson" userId="e8058c3e-9be5-468a-a71f-334cf2be4270" providerId="ADAL" clId="{F1FCD00A-6CCC-481D-9BE6-869D67F184C6}" dt="2018-05-21T08:55:32.846" v="28" actId="2696"/>
        <pc:sldMkLst>
          <pc:docMk/>
          <pc:sldMk cId="3474564141" sldId="30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A367AC-D13F-4969-86BA-4B9750B80CB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650C7BF-78F9-4038-8302-BF1DDA128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7DB7AA-ED74-466B-8CE2-0AE25C7ABF9D}"/>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8EB306E6-7D51-4811-A3A8-02C54FF09E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048BBC-7A39-401A-935D-5669D2BA605E}"/>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93774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EF16B-E8C6-4C29-9AF4-3391097B1FC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E4A4477-889E-4DF2-9471-C82CADBF234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B1AC0E-6978-4288-813C-C60A0E89DCE5}"/>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F119761D-6D6E-4253-93D9-78BA930A77B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D3EE3E-C82B-4E05-A1E0-FAFFCECB8B0A}"/>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19580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599D72B-45E7-4BC3-8977-E3FBD6ECCFC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F90FD63-4171-42E7-8AFC-701758ECEF93}"/>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A9D4DF8-E7C1-46BC-9A3D-364E950C5336}"/>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F72D7720-4E6A-4D3C-8539-CDB5D8995D0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945029-00ED-449F-821D-0BDE4D7721F4}"/>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0323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37FB2-FE96-4000-8485-4B9C87A6D4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AFB8F2-54BB-4567-91C1-F33476BA723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C4CD84B-B0C2-4B87-AA8A-0C4E39B873BB}"/>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29029C5C-F62F-4FE2-9869-4BF061970F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DB18515-6470-405A-B4E9-4747407789AF}"/>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61219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05EB45-AE43-4AB7-9056-63F85FF789E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A8DBD0A-94D9-40AD-865E-B30135936B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B02EDCCE-197C-4C48-B0EE-F1EC6E8A78F7}"/>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C5758739-A769-4F27-BC00-FDB40FFD29C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E601F35-C281-4AE4-878B-572982E5FC3B}"/>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88298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2D7B8-DD68-4637-B52F-E45714259A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41FCFA-8B24-4EB0-A69A-B7D6899825CE}"/>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65C9D56-BB22-40E1-93DC-FF968BD441CE}"/>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2151CCD-875B-414F-89F0-5BE3D7FFCFC7}"/>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6" name="Platshållare för sidfot 5">
            <a:extLst>
              <a:ext uri="{FF2B5EF4-FFF2-40B4-BE49-F238E27FC236}">
                <a16:creationId xmlns:a16="http://schemas.microsoft.com/office/drawing/2014/main" id="{C4D8CE57-3FDB-4319-8852-5990B06380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9EEB70-78B2-47DB-A231-215BCC9D10A3}"/>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81730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10999-81D3-463F-A30D-23394E70414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6FE97-570F-4986-82B1-1125696EA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E2313722-0F2A-4BB3-961E-19681B63CDA9}"/>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E7922A-8FF7-43F9-92BD-27E8DBED9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B9377DC8-081A-4D9C-B265-DB65A60C662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D0E8427-D709-43BC-B58C-604EE383AD0E}"/>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8" name="Platshållare för sidfot 7">
            <a:extLst>
              <a:ext uri="{FF2B5EF4-FFF2-40B4-BE49-F238E27FC236}">
                <a16:creationId xmlns:a16="http://schemas.microsoft.com/office/drawing/2014/main" id="{77C7130D-2CA0-40CD-A4F1-AB5FE11EA0B6}"/>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F280436-FE6A-4BAB-879E-3C699817EBED}"/>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625783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05C2A9-7ABA-479A-823E-A06E632FCA9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07661C2-52D7-4F93-BD97-9D5268E51422}"/>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4" name="Platshållare för sidfot 3">
            <a:extLst>
              <a:ext uri="{FF2B5EF4-FFF2-40B4-BE49-F238E27FC236}">
                <a16:creationId xmlns:a16="http://schemas.microsoft.com/office/drawing/2014/main" id="{A7B73FD1-D0B3-4BFB-8FD9-5728EF36A3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DF48F5E-3DC9-47F9-A631-E58695BECC43}"/>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409287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1361BAE-12E4-43D8-A628-D6BCE987A81F}"/>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3" name="Platshållare för sidfot 2">
            <a:extLst>
              <a:ext uri="{FF2B5EF4-FFF2-40B4-BE49-F238E27FC236}">
                <a16:creationId xmlns:a16="http://schemas.microsoft.com/office/drawing/2014/main" id="{287DAFFC-1193-40A0-8AEE-C58936EAB7E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9F3320C-FCDB-4363-BB50-CE642131B3DD}"/>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252409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7FC98-B438-43B3-858A-80827BB7B58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741882B-EAAD-406D-B194-35AF3C5C4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D9A2BDD-D79C-46E2-B037-03CC8CAE0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D57E5133-6A57-476C-BFC7-627DAA8D70CA}"/>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6" name="Platshållare för sidfot 5">
            <a:extLst>
              <a:ext uri="{FF2B5EF4-FFF2-40B4-BE49-F238E27FC236}">
                <a16:creationId xmlns:a16="http://schemas.microsoft.com/office/drawing/2014/main" id="{62569370-786B-42EC-AD4E-869C23A4B4E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362D543-F3E3-47B9-8844-9325F3AF0177}"/>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182691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093E97-9E40-4EE9-BE63-031968C22B1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A4C0D95-83E7-4BDF-87F2-458AF4AB2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C1248D0-A78C-4674-B5EA-647E5DB0E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A3150C2-388A-4423-BCC3-BB52082C22F0}"/>
              </a:ext>
            </a:extLst>
          </p:cNvPr>
          <p:cNvSpPr>
            <a:spLocks noGrp="1"/>
          </p:cNvSpPr>
          <p:nvPr>
            <p:ph type="dt" sz="half" idx="10"/>
          </p:nvPr>
        </p:nvSpPr>
        <p:spPr/>
        <p:txBody>
          <a:bodyPr/>
          <a:lstStyle/>
          <a:p>
            <a:fld id="{68A9F51C-8E2B-4559-B9B6-7A84EA2FE6C8}" type="datetimeFigureOut">
              <a:rPr lang="sv-SE" smtClean="0"/>
              <a:t>2018-05-21</a:t>
            </a:fld>
            <a:endParaRPr lang="sv-SE"/>
          </a:p>
        </p:txBody>
      </p:sp>
      <p:sp>
        <p:nvSpPr>
          <p:cNvPr id="6" name="Platshållare för sidfot 5">
            <a:extLst>
              <a:ext uri="{FF2B5EF4-FFF2-40B4-BE49-F238E27FC236}">
                <a16:creationId xmlns:a16="http://schemas.microsoft.com/office/drawing/2014/main" id="{5567A031-ADC7-4610-A2E8-63058DEEEE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F2AD634-26E5-4059-90A3-20BC633D6D76}"/>
              </a:ext>
            </a:extLst>
          </p:cNvPr>
          <p:cNvSpPr>
            <a:spLocks noGrp="1"/>
          </p:cNvSpPr>
          <p:nvPr>
            <p:ph type="sldNum" sz="quarter" idx="12"/>
          </p:nvPr>
        </p:nvSpPr>
        <p:spPr/>
        <p:txBody>
          <a:bodyPr/>
          <a:lstStyle/>
          <a:p>
            <a:fld id="{EFE94ECD-5A1A-4449-B3CD-06656A3AB4AD}" type="slidenum">
              <a:rPr lang="sv-SE" smtClean="0"/>
              <a:t>‹#›</a:t>
            </a:fld>
            <a:endParaRPr lang="sv-SE"/>
          </a:p>
        </p:txBody>
      </p:sp>
    </p:spTree>
    <p:extLst>
      <p:ext uri="{BB962C8B-B14F-4D97-AF65-F5344CB8AC3E}">
        <p14:creationId xmlns:p14="http://schemas.microsoft.com/office/powerpoint/2010/main" val="383402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024D14-6E04-46FB-9983-53BF3D839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C6E1427-ECA5-4C8B-BDA8-9E75C9FB6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A5388E8-E207-43C4-B284-5985ABE68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9F51C-8E2B-4559-B9B6-7A84EA2FE6C8}" type="datetimeFigureOut">
              <a:rPr lang="sv-SE" smtClean="0"/>
              <a:t>2018-05-21</a:t>
            </a:fld>
            <a:endParaRPr lang="sv-SE"/>
          </a:p>
        </p:txBody>
      </p:sp>
      <p:sp>
        <p:nvSpPr>
          <p:cNvPr id="5" name="Platshållare för sidfot 4">
            <a:extLst>
              <a:ext uri="{FF2B5EF4-FFF2-40B4-BE49-F238E27FC236}">
                <a16:creationId xmlns:a16="http://schemas.microsoft.com/office/drawing/2014/main" id="{2203CE8B-86EC-4473-9057-2816EF85D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BB0FEFB-84A2-44AD-8978-8D5F23148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94ECD-5A1A-4449-B3CD-06656A3AB4AD}" type="slidenum">
              <a:rPr lang="sv-SE" smtClean="0"/>
              <a:t>‹#›</a:t>
            </a:fld>
            <a:endParaRPr lang="sv-SE"/>
          </a:p>
        </p:txBody>
      </p:sp>
    </p:spTree>
    <p:extLst>
      <p:ext uri="{BB962C8B-B14F-4D97-AF65-F5344CB8AC3E}">
        <p14:creationId xmlns:p14="http://schemas.microsoft.com/office/powerpoint/2010/main" val="234006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017776" y="2782669"/>
            <a:ext cx="8156448" cy="1384995"/>
          </a:xfrm>
          <a:prstGeom prst="rect">
            <a:avLst/>
          </a:prstGeom>
          <a:noFill/>
        </p:spPr>
        <p:txBody>
          <a:bodyPr wrap="square" rtlCol="0">
            <a:spAutoFit/>
          </a:bodyPr>
          <a:lstStyle/>
          <a:p>
            <a:pPr algn="ctr"/>
            <a:r>
              <a:rPr lang="sv-SE" sz="2800" b="1" dirty="0"/>
              <a:t>Sammankopplingsprojektet och driften under året samt starten av 2018:</a:t>
            </a:r>
          </a:p>
          <a:p>
            <a:pPr algn="ctr"/>
            <a:endParaRPr lang="sv-SE" sz="2800" dirty="0"/>
          </a:p>
        </p:txBody>
      </p:sp>
    </p:spTree>
    <p:extLst>
      <p:ext uri="{BB962C8B-B14F-4D97-AF65-F5344CB8AC3E}">
        <p14:creationId xmlns:p14="http://schemas.microsoft.com/office/powerpoint/2010/main" val="102572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73428"/>
            <a:ext cx="8156448" cy="1200329"/>
          </a:xfrm>
          <a:prstGeom prst="rect">
            <a:avLst/>
          </a:prstGeom>
          <a:noFill/>
        </p:spPr>
        <p:txBody>
          <a:bodyPr wrap="square" rtlCol="0">
            <a:spAutoFit/>
          </a:bodyPr>
          <a:lstStyle/>
          <a:p>
            <a:r>
              <a:rPr lang="sv-SE" b="1" dirty="0"/>
              <a:t>Sammankopplingsprojektet:</a:t>
            </a:r>
          </a:p>
          <a:p>
            <a:r>
              <a:rPr lang="sv-SE" dirty="0"/>
              <a:t>Sommarens etapp till slutförande av sammankopplingen.</a:t>
            </a:r>
          </a:p>
          <a:p>
            <a:endParaRPr lang="sv-SE" dirty="0"/>
          </a:p>
          <a:p>
            <a:endParaRPr lang="sv-SE" dirty="0"/>
          </a:p>
        </p:txBody>
      </p:sp>
      <p:pic>
        <p:nvPicPr>
          <p:cNvPr id="5" name="Bildobjekt 4">
            <a:extLst>
              <a:ext uri="{FF2B5EF4-FFF2-40B4-BE49-F238E27FC236}">
                <a16:creationId xmlns:a16="http://schemas.microsoft.com/office/drawing/2014/main" id="{49865281-8A37-4A3E-B529-3A6FF0632FB0}"/>
              </a:ext>
            </a:extLst>
          </p:cNvPr>
          <p:cNvPicPr>
            <a:picLocks noChangeAspect="1"/>
          </p:cNvPicPr>
          <p:nvPr/>
        </p:nvPicPr>
        <p:blipFill>
          <a:blip r:embed="rId3"/>
          <a:stretch>
            <a:fillRect/>
          </a:stretch>
        </p:blipFill>
        <p:spPr>
          <a:xfrm>
            <a:off x="2907792" y="1128235"/>
            <a:ext cx="5961887" cy="5674989"/>
          </a:xfrm>
          <a:prstGeom prst="rect">
            <a:avLst/>
          </a:prstGeom>
        </p:spPr>
      </p:pic>
    </p:spTree>
    <p:extLst>
      <p:ext uri="{BB962C8B-B14F-4D97-AF65-F5344CB8AC3E}">
        <p14:creationId xmlns:p14="http://schemas.microsoft.com/office/powerpoint/2010/main" val="284590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73428"/>
            <a:ext cx="8156448" cy="5355312"/>
          </a:xfrm>
          <a:prstGeom prst="rect">
            <a:avLst/>
          </a:prstGeom>
          <a:noFill/>
        </p:spPr>
        <p:txBody>
          <a:bodyPr wrap="square" rtlCol="0">
            <a:spAutoFit/>
          </a:bodyPr>
          <a:lstStyle/>
          <a:p>
            <a:r>
              <a:rPr lang="sv-SE" b="1" dirty="0"/>
              <a:t>Sammankopplingsprojektet:</a:t>
            </a:r>
          </a:p>
          <a:p>
            <a:r>
              <a:rPr lang="sv-SE" dirty="0"/>
              <a:t>Sista etappen beräknas kosta 1,5 miljoner ex moms. Detta är för grävning, rörläggning, montage av utrustning, fiberkabel och installation av styrsystem.</a:t>
            </a:r>
          </a:p>
          <a:p>
            <a:endParaRPr lang="sv-SE" dirty="0"/>
          </a:p>
          <a:p>
            <a:r>
              <a:rPr lang="sv-SE" dirty="0"/>
              <a:t>Det mesta av materialet är redan inköpt.</a:t>
            </a:r>
          </a:p>
          <a:p>
            <a:endParaRPr lang="sv-SE" dirty="0"/>
          </a:p>
          <a:p>
            <a:r>
              <a:rPr lang="sv-SE" dirty="0"/>
              <a:t>På tidigare stämma togs beslut om lån 11 miljoner för sammankoppling.</a:t>
            </a:r>
          </a:p>
          <a:p>
            <a:r>
              <a:rPr lang="sv-SE" dirty="0"/>
              <a:t>Hela detta belopp lånades ej varav resterande redan </a:t>
            </a:r>
          </a:p>
          <a:p>
            <a:r>
              <a:rPr lang="sv-SE" dirty="0"/>
              <a:t>beslutat total lån kommer belånas för att slutföra </a:t>
            </a:r>
          </a:p>
          <a:p>
            <a:r>
              <a:rPr lang="sv-SE" dirty="0"/>
              <a:t>projektet.</a:t>
            </a:r>
          </a:p>
          <a:p>
            <a:endParaRPr lang="sv-SE" dirty="0"/>
          </a:p>
          <a:p>
            <a:r>
              <a:rPr lang="sv-SE" dirty="0"/>
              <a:t>Sammankopplingens slutförande är en förutsättning </a:t>
            </a:r>
          </a:p>
          <a:p>
            <a:r>
              <a:rPr lang="sv-SE" dirty="0"/>
              <a:t>för att </a:t>
            </a:r>
            <a:r>
              <a:rPr lang="sv-SE" dirty="0" err="1"/>
              <a:t>Vamas</a:t>
            </a:r>
            <a:r>
              <a:rPr lang="sv-SE" dirty="0"/>
              <a:t> skall ta över samfälligheten tidigare än</a:t>
            </a:r>
          </a:p>
          <a:p>
            <a:r>
              <a:rPr lang="sv-SE" dirty="0"/>
              <a:t>31/12-2022 vilket de är fastlagda att göra.</a:t>
            </a:r>
          </a:p>
          <a:p>
            <a:endParaRPr lang="sv-SE" dirty="0"/>
          </a:p>
          <a:p>
            <a:r>
              <a:rPr lang="sv-SE" dirty="0"/>
              <a:t>För medlemmarna är det positivare med övertagande</a:t>
            </a:r>
          </a:p>
          <a:p>
            <a:r>
              <a:rPr lang="sv-SE" dirty="0"/>
              <a:t>snarast vilket styrelsen arbetar med att förverkliga.</a:t>
            </a:r>
          </a:p>
          <a:p>
            <a:endParaRPr lang="sv-SE" dirty="0"/>
          </a:p>
          <a:p>
            <a:endParaRPr lang="sv-SE" dirty="0"/>
          </a:p>
        </p:txBody>
      </p:sp>
      <p:pic>
        <p:nvPicPr>
          <p:cNvPr id="5" name="Bildobjekt 4">
            <a:extLst>
              <a:ext uri="{FF2B5EF4-FFF2-40B4-BE49-F238E27FC236}">
                <a16:creationId xmlns:a16="http://schemas.microsoft.com/office/drawing/2014/main" id="{49865281-8A37-4A3E-B529-3A6FF0632FB0}"/>
              </a:ext>
            </a:extLst>
          </p:cNvPr>
          <p:cNvPicPr>
            <a:picLocks noChangeAspect="1"/>
          </p:cNvPicPr>
          <p:nvPr/>
        </p:nvPicPr>
        <p:blipFill>
          <a:blip r:embed="rId3"/>
          <a:stretch>
            <a:fillRect/>
          </a:stretch>
        </p:blipFill>
        <p:spPr>
          <a:xfrm>
            <a:off x="7543801" y="2523853"/>
            <a:ext cx="4370832" cy="4160499"/>
          </a:xfrm>
          <a:prstGeom prst="rect">
            <a:avLst/>
          </a:prstGeom>
        </p:spPr>
      </p:pic>
    </p:spTree>
    <p:extLst>
      <p:ext uri="{BB962C8B-B14F-4D97-AF65-F5344CB8AC3E}">
        <p14:creationId xmlns:p14="http://schemas.microsoft.com/office/powerpoint/2010/main" val="784018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240280" y="-20932"/>
            <a:ext cx="8156448" cy="7017306"/>
          </a:xfrm>
          <a:prstGeom prst="rect">
            <a:avLst/>
          </a:prstGeom>
          <a:noFill/>
        </p:spPr>
        <p:txBody>
          <a:bodyPr wrap="square" rtlCol="0">
            <a:spAutoFit/>
          </a:bodyPr>
          <a:lstStyle/>
          <a:p>
            <a:r>
              <a:rPr lang="sv-SE" b="1" dirty="0"/>
              <a:t>Sammankopplingsprojektet och driften under året samt starten av 2018:</a:t>
            </a:r>
          </a:p>
          <a:p>
            <a:endParaRPr lang="sv-SE" dirty="0"/>
          </a:p>
          <a:p>
            <a:r>
              <a:rPr lang="sv-SE" dirty="0"/>
              <a:t>Under 2016 startade genomförandet av projektet för att koppla ihop alla gamla Vattensamfälligheter till ett system för att förbereda systemet mot </a:t>
            </a:r>
            <a:r>
              <a:rPr lang="sv-SE" dirty="0" err="1"/>
              <a:t>Vamas</a:t>
            </a:r>
            <a:r>
              <a:rPr lang="sv-SE" dirty="0"/>
              <a:t> framtida övertagande samt att få en stabil drift där alla områden har tillräckligt kapacitet för att ”backa” upp varandra vid eventuella läckage.</a:t>
            </a:r>
          </a:p>
          <a:p>
            <a:endParaRPr lang="sv-SE" dirty="0"/>
          </a:p>
          <a:p>
            <a:r>
              <a:rPr lang="sv-SE" dirty="0"/>
              <a:t>Anledningen till sammankoppling är:</a:t>
            </a:r>
          </a:p>
          <a:p>
            <a:pPr marL="285750" indent="-285750">
              <a:buFontTx/>
              <a:buChar char="-"/>
            </a:pPr>
            <a:r>
              <a:rPr lang="sv-SE" dirty="0"/>
              <a:t>Att vattenleveransen inte skall bli sårbar. För att säkra upp hela området vid ev. läckage.</a:t>
            </a:r>
          </a:p>
          <a:p>
            <a:pPr marL="285750" indent="-285750">
              <a:buFontTx/>
              <a:buChar char="-"/>
            </a:pPr>
            <a:r>
              <a:rPr lang="sv-SE" dirty="0"/>
              <a:t>Att få modern och bra rening enligt alla regler på allt vatten inom området.</a:t>
            </a:r>
          </a:p>
          <a:p>
            <a:pPr marL="285750" indent="-285750">
              <a:buFontTx/>
              <a:buChar char="-"/>
            </a:pPr>
            <a:r>
              <a:rPr lang="sv-SE" dirty="0"/>
              <a:t>Att förbereda för </a:t>
            </a:r>
            <a:r>
              <a:rPr lang="sv-SE" dirty="0" err="1"/>
              <a:t>Vamas</a:t>
            </a:r>
            <a:r>
              <a:rPr lang="sv-SE" dirty="0"/>
              <a:t> påkoppling. (Hela projektet har varit i samarbete med </a:t>
            </a:r>
            <a:r>
              <a:rPr lang="sv-SE" dirty="0" err="1"/>
              <a:t>Vamas</a:t>
            </a:r>
            <a:r>
              <a:rPr lang="sv-SE" dirty="0"/>
              <a:t> vilka också deltagit på samtliga projektmöten samt byggmöten. Varav systemet är uppbyggt såsom </a:t>
            </a:r>
            <a:r>
              <a:rPr lang="sv-SE" dirty="0" err="1"/>
              <a:t>Vamas</a:t>
            </a:r>
            <a:r>
              <a:rPr lang="sv-SE" dirty="0"/>
              <a:t> vill ta över det med samma ventiler och styrsystem som de använder)</a:t>
            </a:r>
          </a:p>
          <a:p>
            <a:pPr marL="285750" indent="-285750">
              <a:buFontTx/>
              <a:buChar char="-"/>
            </a:pPr>
            <a:endParaRPr lang="sv-SE" dirty="0"/>
          </a:p>
          <a:p>
            <a:pPr marL="285750" indent="-285750">
              <a:buFontTx/>
              <a:buChar char="-"/>
            </a:pPr>
            <a:r>
              <a:rPr lang="sv-SE" dirty="0"/>
              <a:t>Vissa </a:t>
            </a:r>
            <a:r>
              <a:rPr lang="sv-SE" dirty="0" err="1"/>
              <a:t>stugägare</a:t>
            </a:r>
            <a:r>
              <a:rPr lang="sv-SE" dirty="0"/>
              <a:t> hävdar att sammankopplingen enbart är för att bygga nya bostäder inom Kläppen vilket inte stämmer. Men det är en förutsättning för framtida expansion </a:t>
            </a:r>
            <a:r>
              <a:rPr lang="sv-SE" dirty="0" err="1"/>
              <a:t>iom</a:t>
            </a:r>
            <a:r>
              <a:rPr lang="sv-SE" dirty="0"/>
              <a:t> att nya vattentäkter ej fick uppföras efter domen och områden som ex. </a:t>
            </a:r>
            <a:r>
              <a:rPr lang="sv-SE" dirty="0" err="1"/>
              <a:t>Gullbrändan</a:t>
            </a:r>
            <a:r>
              <a:rPr lang="sv-SE" dirty="0"/>
              <a:t> blev tvungna att förhålla sig till den framtagna vattenutredningen.</a:t>
            </a:r>
          </a:p>
          <a:p>
            <a:pPr marL="285750" indent="-285750">
              <a:buFontTx/>
              <a:buChar char="-"/>
            </a:pPr>
            <a:r>
              <a:rPr lang="sv-SE" dirty="0" err="1"/>
              <a:t>Gullbrändan</a:t>
            </a:r>
            <a:r>
              <a:rPr lang="sv-SE" dirty="0"/>
              <a:t> enskilt klarade egen förstörning av vatten utan sammankoppling genom </a:t>
            </a:r>
            <a:r>
              <a:rPr lang="sv-SE" dirty="0" err="1"/>
              <a:t>Sjungarbackens</a:t>
            </a:r>
            <a:r>
              <a:rPr lang="sv-SE" dirty="0"/>
              <a:t> vattenverk samt </a:t>
            </a:r>
            <a:r>
              <a:rPr lang="sv-SE" dirty="0" err="1"/>
              <a:t>Värdshusetsvattenverk</a:t>
            </a:r>
            <a:r>
              <a:rPr lang="sv-SE" dirty="0"/>
              <a:t>.</a:t>
            </a:r>
          </a:p>
          <a:p>
            <a:pPr marL="285750" indent="-285750">
              <a:buFontTx/>
              <a:buChar char="-"/>
            </a:pPr>
            <a:r>
              <a:rPr lang="sv-SE" dirty="0" err="1"/>
              <a:t>Örebäcken</a:t>
            </a:r>
            <a:r>
              <a:rPr lang="sv-SE" dirty="0"/>
              <a:t> (</a:t>
            </a:r>
            <a:r>
              <a:rPr lang="sv-SE" dirty="0" err="1"/>
              <a:t>Rödingvägen</a:t>
            </a:r>
            <a:r>
              <a:rPr lang="sv-SE" dirty="0"/>
              <a:t>, Regnbågsvägen) klarade sig med vatten från </a:t>
            </a:r>
            <a:r>
              <a:rPr lang="sv-SE" dirty="0" err="1"/>
              <a:t>Horrmundbergets</a:t>
            </a:r>
            <a:r>
              <a:rPr lang="sv-SE" dirty="0"/>
              <a:t> vattenverk mot att exploatören investerade och byggde en reservoar till </a:t>
            </a:r>
            <a:r>
              <a:rPr lang="sv-SE" dirty="0" err="1"/>
              <a:t>Horrmundbergets</a:t>
            </a:r>
            <a:r>
              <a:rPr lang="sv-SE" dirty="0"/>
              <a:t> vattenverk för att ha redundans på topparna.</a:t>
            </a:r>
          </a:p>
        </p:txBody>
      </p:sp>
    </p:spTree>
    <p:extLst>
      <p:ext uri="{BB962C8B-B14F-4D97-AF65-F5344CB8AC3E}">
        <p14:creationId xmlns:p14="http://schemas.microsoft.com/office/powerpoint/2010/main" val="409519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64284"/>
            <a:ext cx="8156448" cy="4524315"/>
          </a:xfrm>
          <a:prstGeom prst="rect">
            <a:avLst/>
          </a:prstGeom>
          <a:noFill/>
        </p:spPr>
        <p:txBody>
          <a:bodyPr wrap="square" rtlCol="0">
            <a:spAutoFit/>
          </a:bodyPr>
          <a:lstStyle/>
          <a:p>
            <a:r>
              <a:rPr lang="sv-SE" b="1" dirty="0"/>
              <a:t>Sammankopplingsprojektet:</a:t>
            </a:r>
          </a:p>
          <a:p>
            <a:endParaRPr lang="sv-SE" dirty="0"/>
          </a:p>
          <a:p>
            <a:r>
              <a:rPr lang="sv-SE" dirty="0"/>
              <a:t>Projektet fortlöpte under 2016 med grävning för att sammankoppla första delen:</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pic>
        <p:nvPicPr>
          <p:cNvPr id="3" name="Bildobjekt 2">
            <a:extLst>
              <a:ext uri="{FF2B5EF4-FFF2-40B4-BE49-F238E27FC236}">
                <a16:creationId xmlns:a16="http://schemas.microsoft.com/office/drawing/2014/main" id="{D8A72407-1FBB-4FEF-B49C-126C680EAC95}"/>
              </a:ext>
            </a:extLst>
          </p:cNvPr>
          <p:cNvPicPr>
            <a:picLocks noChangeAspect="1"/>
          </p:cNvPicPr>
          <p:nvPr/>
        </p:nvPicPr>
        <p:blipFill>
          <a:blip r:embed="rId3"/>
          <a:stretch>
            <a:fillRect/>
          </a:stretch>
        </p:blipFill>
        <p:spPr>
          <a:xfrm>
            <a:off x="1693402" y="1590561"/>
            <a:ext cx="8805196" cy="4995179"/>
          </a:xfrm>
          <a:prstGeom prst="rect">
            <a:avLst/>
          </a:prstGeom>
        </p:spPr>
      </p:pic>
    </p:spTree>
    <p:extLst>
      <p:ext uri="{BB962C8B-B14F-4D97-AF65-F5344CB8AC3E}">
        <p14:creationId xmlns:p14="http://schemas.microsoft.com/office/powerpoint/2010/main" val="173956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64284"/>
            <a:ext cx="8156448" cy="4801314"/>
          </a:xfrm>
          <a:prstGeom prst="rect">
            <a:avLst/>
          </a:prstGeom>
          <a:noFill/>
        </p:spPr>
        <p:txBody>
          <a:bodyPr wrap="square" rtlCol="0">
            <a:spAutoFit/>
          </a:bodyPr>
          <a:lstStyle/>
          <a:p>
            <a:r>
              <a:rPr lang="sv-SE" b="1" dirty="0"/>
              <a:t>Sammankopplingsprojektet:</a:t>
            </a:r>
          </a:p>
          <a:p>
            <a:endParaRPr lang="sv-SE" dirty="0"/>
          </a:p>
          <a:p>
            <a:r>
              <a:rPr lang="sv-SE" dirty="0"/>
              <a:t>Vattenverket uppdaterades med styrsystem, filtrering, </a:t>
            </a:r>
            <a:r>
              <a:rPr lang="sv-SE" dirty="0" err="1"/>
              <a:t>sektionering</a:t>
            </a:r>
            <a:r>
              <a:rPr lang="sv-SE" dirty="0"/>
              <a:t>, vattenledningar och där det krävdes nya byggnader för att få plats med utrustning samt följa de krav som vi måste enligt Miljö och Hälsa.</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pic>
        <p:nvPicPr>
          <p:cNvPr id="3" name="Bildobjekt 2">
            <a:extLst>
              <a:ext uri="{FF2B5EF4-FFF2-40B4-BE49-F238E27FC236}">
                <a16:creationId xmlns:a16="http://schemas.microsoft.com/office/drawing/2014/main" id="{D8A72407-1FBB-4FEF-B49C-126C680EAC95}"/>
              </a:ext>
            </a:extLst>
          </p:cNvPr>
          <p:cNvPicPr>
            <a:picLocks noChangeAspect="1"/>
          </p:cNvPicPr>
          <p:nvPr/>
        </p:nvPicPr>
        <p:blipFill>
          <a:blip r:embed="rId3"/>
          <a:stretch>
            <a:fillRect/>
          </a:stretch>
        </p:blipFill>
        <p:spPr>
          <a:xfrm>
            <a:off x="2581980" y="2404873"/>
            <a:ext cx="7028039" cy="3987000"/>
          </a:xfrm>
          <a:prstGeom prst="rect">
            <a:avLst/>
          </a:prstGeom>
        </p:spPr>
      </p:pic>
    </p:spTree>
    <p:extLst>
      <p:ext uri="{BB962C8B-B14F-4D97-AF65-F5344CB8AC3E}">
        <p14:creationId xmlns:p14="http://schemas.microsoft.com/office/powerpoint/2010/main" val="384830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64284"/>
            <a:ext cx="8156448" cy="4801314"/>
          </a:xfrm>
          <a:prstGeom prst="rect">
            <a:avLst/>
          </a:prstGeom>
          <a:noFill/>
        </p:spPr>
        <p:txBody>
          <a:bodyPr wrap="square" rtlCol="0">
            <a:spAutoFit/>
          </a:bodyPr>
          <a:lstStyle/>
          <a:p>
            <a:r>
              <a:rPr lang="sv-SE" b="1" dirty="0"/>
              <a:t>Sammankopplingsprojektet:</a:t>
            </a:r>
          </a:p>
          <a:p>
            <a:endParaRPr lang="sv-SE" dirty="0"/>
          </a:p>
          <a:p>
            <a:r>
              <a:rPr lang="sv-SE" dirty="0"/>
              <a:t>Under vintern har sammankopplingen försett dessa områden med vatten.</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id="{A107A24E-6DCF-4BFD-9073-27AE3A974486}"/>
              </a:ext>
            </a:extLst>
          </p:cNvPr>
          <p:cNvPicPr>
            <a:picLocks noChangeAspect="1"/>
          </p:cNvPicPr>
          <p:nvPr/>
        </p:nvPicPr>
        <p:blipFill>
          <a:blip r:embed="rId3"/>
          <a:stretch>
            <a:fillRect/>
          </a:stretch>
        </p:blipFill>
        <p:spPr>
          <a:xfrm>
            <a:off x="2713278" y="1492402"/>
            <a:ext cx="6765443" cy="5272199"/>
          </a:xfrm>
          <a:prstGeom prst="rect">
            <a:avLst/>
          </a:prstGeom>
        </p:spPr>
      </p:pic>
    </p:spTree>
    <p:extLst>
      <p:ext uri="{BB962C8B-B14F-4D97-AF65-F5344CB8AC3E}">
        <p14:creationId xmlns:p14="http://schemas.microsoft.com/office/powerpoint/2010/main" val="121755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64284"/>
            <a:ext cx="8156448" cy="7294305"/>
          </a:xfrm>
          <a:prstGeom prst="rect">
            <a:avLst/>
          </a:prstGeom>
          <a:noFill/>
        </p:spPr>
        <p:txBody>
          <a:bodyPr wrap="square" rtlCol="0">
            <a:spAutoFit/>
          </a:bodyPr>
          <a:lstStyle/>
          <a:p>
            <a:r>
              <a:rPr lang="sv-SE" b="1" dirty="0"/>
              <a:t>Sammankopplingsprojektet:</a:t>
            </a:r>
          </a:p>
          <a:p>
            <a:endParaRPr lang="sv-SE" dirty="0"/>
          </a:p>
          <a:p>
            <a:r>
              <a:rPr lang="sv-SE" dirty="0"/>
              <a:t>Funktionen har varit mycket bra!</a:t>
            </a:r>
          </a:p>
          <a:p>
            <a:r>
              <a:rPr lang="sv-SE" dirty="0"/>
              <a:t>Genom styrsystemet kan </a:t>
            </a:r>
            <a:r>
              <a:rPr lang="sv-SE" dirty="0" err="1"/>
              <a:t>Husoms</a:t>
            </a:r>
            <a:r>
              <a:rPr lang="sv-SE" dirty="0"/>
              <a:t> </a:t>
            </a:r>
            <a:r>
              <a:rPr lang="sv-SE" dirty="0" err="1"/>
              <a:t>Alltjänst</a:t>
            </a:r>
            <a:r>
              <a:rPr lang="sv-SE" dirty="0"/>
              <a:t> som sköter driften optimera vilka borrhål som används efter behov. Två borrhål i </a:t>
            </a:r>
            <a:r>
              <a:rPr lang="sv-SE" dirty="0" err="1"/>
              <a:t>Horrmundberget</a:t>
            </a:r>
            <a:r>
              <a:rPr lang="sv-SE" dirty="0"/>
              <a:t> har stängts av. Dessa medförde tidigare år lite </a:t>
            </a:r>
            <a:r>
              <a:rPr lang="sv-SE" dirty="0" err="1"/>
              <a:t>turbinitet</a:t>
            </a:r>
            <a:r>
              <a:rPr lang="sv-SE" dirty="0"/>
              <a:t> (”grumligt vatten” </a:t>
            </a:r>
            <a:r>
              <a:rPr lang="sv-SE" dirty="0" err="1"/>
              <a:t>pga</a:t>
            </a:r>
            <a:r>
              <a:rPr lang="sv-SE" dirty="0"/>
              <a:t> finfina sandpartiklar) till vattnet i </a:t>
            </a:r>
            <a:r>
              <a:rPr lang="sv-SE" dirty="0" err="1"/>
              <a:t>Horrmundberget</a:t>
            </a:r>
            <a:r>
              <a:rPr lang="sv-SE" dirty="0"/>
              <a:t>. Vattenproverna har aldrig varit så bra över hela systemet.</a:t>
            </a:r>
          </a:p>
          <a:p>
            <a:r>
              <a:rPr lang="sv-SE" dirty="0"/>
              <a:t>Värdshusets vattenverk ger rikligt och fint vatten. Allt renas i </a:t>
            </a:r>
            <a:r>
              <a:rPr lang="sv-SE" dirty="0" err="1"/>
              <a:t>Horrmundbergets</a:t>
            </a:r>
            <a:r>
              <a:rPr lang="sv-SE" dirty="0"/>
              <a:t> vattenverk med filter och UV ljus innan det distribueras ut i hela området.</a:t>
            </a:r>
          </a:p>
          <a:p>
            <a:endParaRPr lang="sv-SE" dirty="0"/>
          </a:p>
          <a:p>
            <a:r>
              <a:rPr lang="sv-SE" dirty="0"/>
              <a:t>2017 har viss släpande fakturering hanterats tillhörande arbetena från sommaren innan samt slutarbetena sista biten upp till </a:t>
            </a:r>
            <a:r>
              <a:rPr lang="sv-SE" dirty="0" err="1"/>
              <a:t>Horrmundberget</a:t>
            </a:r>
            <a:r>
              <a:rPr lang="sv-SE" dirty="0"/>
              <a:t> då arbetet pausades i november 2016 på av vinterns ankomst.</a:t>
            </a:r>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a:p>
            <a:endParaRPr lang="sv-SE" dirty="0"/>
          </a:p>
        </p:txBody>
      </p:sp>
      <p:pic>
        <p:nvPicPr>
          <p:cNvPr id="5" name="Bildobjekt 4">
            <a:extLst>
              <a:ext uri="{FF2B5EF4-FFF2-40B4-BE49-F238E27FC236}">
                <a16:creationId xmlns:a16="http://schemas.microsoft.com/office/drawing/2014/main" id="{A107A24E-6DCF-4BFD-9073-27AE3A974486}"/>
              </a:ext>
            </a:extLst>
          </p:cNvPr>
          <p:cNvPicPr>
            <a:picLocks noChangeAspect="1"/>
          </p:cNvPicPr>
          <p:nvPr/>
        </p:nvPicPr>
        <p:blipFill>
          <a:blip r:embed="rId3"/>
          <a:stretch>
            <a:fillRect/>
          </a:stretch>
        </p:blipFill>
        <p:spPr>
          <a:xfrm>
            <a:off x="4484510" y="4225553"/>
            <a:ext cx="3222980" cy="2511615"/>
          </a:xfrm>
          <a:prstGeom prst="rect">
            <a:avLst/>
          </a:prstGeom>
        </p:spPr>
      </p:pic>
    </p:spTree>
    <p:extLst>
      <p:ext uri="{BB962C8B-B14F-4D97-AF65-F5344CB8AC3E}">
        <p14:creationId xmlns:p14="http://schemas.microsoft.com/office/powerpoint/2010/main" val="301601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73428"/>
            <a:ext cx="8156448" cy="1200329"/>
          </a:xfrm>
          <a:prstGeom prst="rect">
            <a:avLst/>
          </a:prstGeom>
          <a:noFill/>
        </p:spPr>
        <p:txBody>
          <a:bodyPr wrap="square" rtlCol="0">
            <a:spAutoFit/>
          </a:bodyPr>
          <a:lstStyle/>
          <a:p>
            <a:r>
              <a:rPr lang="sv-SE" b="1" dirty="0"/>
              <a:t>Sammankopplingsprojektet:</a:t>
            </a:r>
          </a:p>
          <a:p>
            <a:endParaRPr lang="sv-SE" dirty="0"/>
          </a:p>
          <a:p>
            <a:r>
              <a:rPr lang="sv-SE" dirty="0"/>
              <a:t>Projektet stoppades våren 2017 av medlemmar i 100 och 200 området.</a:t>
            </a:r>
          </a:p>
          <a:p>
            <a:endParaRPr lang="sv-SE" dirty="0"/>
          </a:p>
        </p:txBody>
      </p:sp>
      <p:pic>
        <p:nvPicPr>
          <p:cNvPr id="3" name="Bildobjekt 2">
            <a:extLst>
              <a:ext uri="{FF2B5EF4-FFF2-40B4-BE49-F238E27FC236}">
                <a16:creationId xmlns:a16="http://schemas.microsoft.com/office/drawing/2014/main" id="{D8A72407-1FBB-4FEF-B49C-126C680EAC95}"/>
              </a:ext>
            </a:extLst>
          </p:cNvPr>
          <p:cNvPicPr>
            <a:picLocks noChangeAspect="1"/>
          </p:cNvPicPr>
          <p:nvPr/>
        </p:nvPicPr>
        <p:blipFill>
          <a:blip r:embed="rId3"/>
          <a:stretch>
            <a:fillRect/>
          </a:stretch>
        </p:blipFill>
        <p:spPr>
          <a:xfrm>
            <a:off x="1902428" y="1827231"/>
            <a:ext cx="8387143" cy="4758018"/>
          </a:xfrm>
          <a:prstGeom prst="rect">
            <a:avLst/>
          </a:prstGeom>
        </p:spPr>
      </p:pic>
    </p:spTree>
    <p:extLst>
      <p:ext uri="{BB962C8B-B14F-4D97-AF65-F5344CB8AC3E}">
        <p14:creationId xmlns:p14="http://schemas.microsoft.com/office/powerpoint/2010/main" val="360810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73428"/>
            <a:ext cx="8156448" cy="5078313"/>
          </a:xfrm>
          <a:prstGeom prst="rect">
            <a:avLst/>
          </a:prstGeom>
          <a:noFill/>
        </p:spPr>
        <p:txBody>
          <a:bodyPr wrap="square" rtlCol="0">
            <a:spAutoFit/>
          </a:bodyPr>
          <a:lstStyle/>
          <a:p>
            <a:r>
              <a:rPr lang="sv-SE" b="1" dirty="0"/>
              <a:t>Sammankopplingsprojektet:</a:t>
            </a:r>
          </a:p>
          <a:p>
            <a:endParaRPr lang="sv-SE" dirty="0"/>
          </a:p>
          <a:p>
            <a:r>
              <a:rPr lang="sv-SE" dirty="0"/>
              <a:t>Projektet stoppades våren 2017 av medlemmar i 100 och 200 området.</a:t>
            </a:r>
          </a:p>
          <a:p>
            <a:endParaRPr lang="sv-SE" dirty="0"/>
          </a:p>
          <a:p>
            <a:r>
              <a:rPr lang="sv-SE" dirty="0"/>
              <a:t>Under våren 2018 har på föreningsstämma fastslagits att sammankopplingen får utföras genom detta område och sista delen innan sammankopplingen är färdigställd.</a:t>
            </a:r>
          </a:p>
          <a:p>
            <a:endParaRPr lang="sv-SE" dirty="0"/>
          </a:p>
          <a:p>
            <a:r>
              <a:rPr lang="sv-SE" dirty="0"/>
              <a:t>Dessa områden är idag ej sammankopplade och är de områdena som numera är mest sårbara. Vattenproverna är ok. </a:t>
            </a:r>
          </a:p>
          <a:p>
            <a:r>
              <a:rPr lang="sv-SE" dirty="0"/>
              <a:t>Kerstiverket har bäst vatten, här har läckor lagats under hösten och det har inte varit några driftsproblem under vintern, Det finns en liten marginal på kapaciteten..</a:t>
            </a:r>
          </a:p>
          <a:p>
            <a:endParaRPr lang="sv-SE" dirty="0"/>
          </a:p>
          <a:p>
            <a:r>
              <a:rPr lang="sv-SE" dirty="0" err="1"/>
              <a:t>Gusjöbyns</a:t>
            </a:r>
            <a:r>
              <a:rPr lang="sv-SE" dirty="0"/>
              <a:t> vattenverk har en pump som ger för lite vatten och det är problem med motorskydd till pumpen som utlöses. Detta gjorde att det under Påsken var på håret att vattnet skulle ta slut.</a:t>
            </a:r>
          </a:p>
          <a:p>
            <a:endParaRPr lang="sv-SE" dirty="0"/>
          </a:p>
          <a:p>
            <a:endParaRPr lang="sv-SE" dirty="0"/>
          </a:p>
          <a:p>
            <a:endParaRPr lang="sv-SE" dirty="0"/>
          </a:p>
        </p:txBody>
      </p:sp>
    </p:spTree>
    <p:extLst>
      <p:ext uri="{BB962C8B-B14F-4D97-AF65-F5344CB8AC3E}">
        <p14:creationId xmlns:p14="http://schemas.microsoft.com/office/powerpoint/2010/main" val="222795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Kläppens VA samfällighet_logotyp RGB (004)">
            <a:extLst>
              <a:ext uri="{FF2B5EF4-FFF2-40B4-BE49-F238E27FC236}">
                <a16:creationId xmlns:a16="http://schemas.microsoft.com/office/drawing/2014/main" id="{91928A0F-3490-43A8-9E8E-FE239B5DFB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85" y="199453"/>
            <a:ext cx="1724960" cy="1098995"/>
          </a:xfrm>
          <a:prstGeom prst="rect">
            <a:avLst/>
          </a:prstGeom>
          <a:noFill/>
          <a:ln>
            <a:noFill/>
          </a:ln>
        </p:spPr>
      </p:pic>
      <p:sp>
        <p:nvSpPr>
          <p:cNvPr id="2" name="textruta 1">
            <a:extLst>
              <a:ext uri="{FF2B5EF4-FFF2-40B4-BE49-F238E27FC236}">
                <a16:creationId xmlns:a16="http://schemas.microsoft.com/office/drawing/2014/main" id="{C2810BC7-4AA9-4A2D-8A5C-FA95621DDEFC}"/>
              </a:ext>
            </a:extLst>
          </p:cNvPr>
          <p:cNvSpPr txBox="1"/>
          <p:nvPr/>
        </p:nvSpPr>
        <p:spPr>
          <a:xfrm>
            <a:off x="2304288" y="573428"/>
            <a:ext cx="8156448" cy="1754326"/>
          </a:xfrm>
          <a:prstGeom prst="rect">
            <a:avLst/>
          </a:prstGeom>
          <a:noFill/>
        </p:spPr>
        <p:txBody>
          <a:bodyPr wrap="square" rtlCol="0">
            <a:spAutoFit/>
          </a:bodyPr>
          <a:lstStyle/>
          <a:p>
            <a:r>
              <a:rPr lang="sv-SE" b="1" dirty="0"/>
              <a:t>Sammankopplingsprojektet:</a:t>
            </a:r>
          </a:p>
          <a:p>
            <a:r>
              <a:rPr lang="sv-SE" dirty="0"/>
              <a:t>Så här ser vattensystemen i de områden som ej är sammankopplade idag ut.</a:t>
            </a:r>
          </a:p>
          <a:p>
            <a:endParaRPr lang="sv-SE" dirty="0"/>
          </a:p>
          <a:p>
            <a:endParaRPr lang="sv-SE" dirty="0"/>
          </a:p>
          <a:p>
            <a:endParaRPr lang="sv-SE" dirty="0"/>
          </a:p>
          <a:p>
            <a:endParaRPr lang="sv-SE" dirty="0"/>
          </a:p>
        </p:txBody>
      </p:sp>
      <p:pic>
        <p:nvPicPr>
          <p:cNvPr id="3" name="Bildobjekt 2">
            <a:extLst>
              <a:ext uri="{FF2B5EF4-FFF2-40B4-BE49-F238E27FC236}">
                <a16:creationId xmlns:a16="http://schemas.microsoft.com/office/drawing/2014/main" id="{ED5000FE-A0EC-493E-A825-2BC6970D5CC9}"/>
              </a:ext>
            </a:extLst>
          </p:cNvPr>
          <p:cNvPicPr>
            <a:picLocks noChangeAspect="1"/>
          </p:cNvPicPr>
          <p:nvPr/>
        </p:nvPicPr>
        <p:blipFill>
          <a:blip r:embed="rId3"/>
          <a:stretch>
            <a:fillRect/>
          </a:stretch>
        </p:blipFill>
        <p:spPr>
          <a:xfrm>
            <a:off x="3423762" y="1397784"/>
            <a:ext cx="5344476" cy="5460216"/>
          </a:xfrm>
          <a:prstGeom prst="rect">
            <a:avLst/>
          </a:prstGeom>
        </p:spPr>
      </p:pic>
    </p:spTree>
    <p:extLst>
      <p:ext uri="{BB962C8B-B14F-4D97-AF65-F5344CB8AC3E}">
        <p14:creationId xmlns:p14="http://schemas.microsoft.com/office/powerpoint/2010/main" val="38476663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686</Words>
  <Application>Microsoft Office PowerPoint</Application>
  <PresentationFormat>Bredbild</PresentationFormat>
  <Paragraphs>109</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Gustav Eriksson</dc:creator>
  <cp:lastModifiedBy>Gustav Eriksson</cp:lastModifiedBy>
  <cp:revision>21</cp:revision>
  <dcterms:created xsi:type="dcterms:W3CDTF">2018-05-15T07:37:58Z</dcterms:created>
  <dcterms:modified xsi:type="dcterms:W3CDTF">2018-05-21T09:00:48Z</dcterms:modified>
</cp:coreProperties>
</file>