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586" r:id="rId3"/>
    <p:sldId id="258" r:id="rId4"/>
    <p:sldId id="266" r:id="rId5"/>
    <p:sldId id="324" r:id="rId6"/>
    <p:sldId id="325" r:id="rId7"/>
    <p:sldId id="585" r:id="rId8"/>
    <p:sldId id="337" r:id="rId9"/>
    <p:sldId id="361" r:id="rId10"/>
    <p:sldId id="362" r:id="rId11"/>
    <p:sldId id="363" r:id="rId12"/>
    <p:sldId id="364" r:id="rId13"/>
    <p:sldId id="365" r:id="rId14"/>
    <p:sldId id="366" r:id="rId15"/>
    <p:sldId id="566" r:id="rId16"/>
    <p:sldId id="416" r:id="rId17"/>
    <p:sldId id="286" r:id="rId18"/>
    <p:sldId id="259" r:id="rId19"/>
    <p:sldId id="326" r:id="rId20"/>
    <p:sldId id="328" r:id="rId21"/>
    <p:sldId id="261" r:id="rId22"/>
    <p:sldId id="348" r:id="rId23"/>
    <p:sldId id="263" r:id="rId24"/>
    <p:sldId id="309" r:id="rId25"/>
    <p:sldId id="318" r:id="rId26"/>
    <p:sldId id="339" r:id="rId27"/>
    <p:sldId id="343" r:id="rId28"/>
    <p:sldId id="341" r:id="rId29"/>
    <p:sldId id="264" r:id="rId30"/>
    <p:sldId id="269" r:id="rId31"/>
    <p:sldId id="280" r:id="rId32"/>
    <p:sldId id="265" r:id="rId33"/>
    <p:sldId id="270" r:id="rId34"/>
    <p:sldId id="276" r:id="rId35"/>
    <p:sldId id="569" r:id="rId36"/>
    <p:sldId id="570" r:id="rId37"/>
    <p:sldId id="572" r:id="rId38"/>
    <p:sldId id="300" r:id="rId39"/>
    <p:sldId id="301" r:id="rId40"/>
    <p:sldId id="355" r:id="rId41"/>
    <p:sldId id="356" r:id="rId42"/>
    <p:sldId id="573" r:id="rId43"/>
    <p:sldId id="574" r:id="rId44"/>
    <p:sldId id="576" r:id="rId45"/>
    <p:sldId id="580" r:id="rId46"/>
    <p:sldId id="581" r:id="rId47"/>
    <p:sldId id="277" r:id="rId48"/>
    <p:sldId id="302" r:id="rId49"/>
    <p:sldId id="582" r:id="rId50"/>
    <p:sldId id="559" r:id="rId51"/>
    <p:sldId id="358" r:id="rId52"/>
    <p:sldId id="567" r:id="rId53"/>
    <p:sldId id="583" r:id="rId54"/>
    <p:sldId id="357" r:id="rId55"/>
    <p:sldId id="359" r:id="rId56"/>
    <p:sldId id="584" r:id="rId57"/>
    <p:sldId id="307" r:id="rId58"/>
    <p:sldId id="317" r:id="rId59"/>
    <p:sldId id="587" r:id="rId60"/>
    <p:sldId id="279" r:id="rId6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3" autoAdjust="0"/>
    <p:restoredTop sz="94660"/>
  </p:normalViewPr>
  <p:slideViewPr>
    <p:cSldViewPr>
      <p:cViewPr varScale="1">
        <p:scale>
          <a:sx n="104" d="100"/>
          <a:sy n="104" d="100"/>
        </p:scale>
        <p:origin x="123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stav Eriksson" userId="e8058c3e-9be5-468a-a71f-334cf2be4270" providerId="ADAL" clId="{891FDE24-D50A-4215-85FC-3959E0BB597B}"/>
    <pc:docChg chg="custSel addSld delSld modSld sldOrd modMainMaster">
      <pc:chgData name="Gustav Eriksson" userId="e8058c3e-9be5-468a-a71f-334cf2be4270" providerId="ADAL" clId="{891FDE24-D50A-4215-85FC-3959E0BB597B}" dt="2018-12-15T07:58:21.708" v="2029"/>
      <pc:docMkLst>
        <pc:docMk/>
      </pc:docMkLst>
      <pc:sldChg chg="modSp">
        <pc:chgData name="Gustav Eriksson" userId="e8058c3e-9be5-468a-a71f-334cf2be4270" providerId="ADAL" clId="{891FDE24-D50A-4215-85FC-3959E0BB597B}" dt="2018-12-15T07:58:21.708" v="2029"/>
        <pc:sldMkLst>
          <pc:docMk/>
          <pc:sldMk cId="3677108833" sldId="257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677108833" sldId="257"/>
            <ac:spMk id="6153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3677108833" sldId="257"/>
            <ac:picMk id="11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3677108833" sldId="257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198331608" sldId="258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198331608" sldId="258"/>
            <ac:spMk id="5" creationId="{196A9511-814B-4531-9A64-5B49E39F87BD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198331608" sldId="258"/>
            <ac:spMk id="6150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198331608" sldId="258"/>
            <ac:spMk id="615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198331608" sldId="258"/>
            <ac:picMk id="6" creationId="{30EE4B15-7AEB-460A-B301-E32C79AAD6CA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198331608" sldId="258"/>
            <ac:picMk id="7" creationId="{161E1167-2B27-48BB-80C0-1BD043E8319B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198331608" sldId="258"/>
            <ac:picMk id="8" creationId="{0A708853-E834-445B-842B-68214BAF51E1}"/>
          </ac:picMkLst>
        </pc:picChg>
        <pc:picChg chg="del">
          <ac:chgData name="Gustav Eriksson" userId="e8058c3e-9be5-468a-a71f-334cf2be4270" providerId="ADAL" clId="{891FDE24-D50A-4215-85FC-3959E0BB597B}" dt="2018-12-12T08:10:22.311" v="34" actId="478"/>
          <ac:picMkLst>
            <pc:docMk/>
            <pc:sldMk cId="3198331608" sldId="258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2852564599" sldId="259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52564599" sldId="259"/>
            <ac:spMk id="4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52564599" sldId="259"/>
            <ac:spMk id="6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52564599" sldId="259"/>
            <ac:spMk id="10" creationId="{00000000-0000-0000-0000-00000000000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852564599" sldId="259"/>
            <ac:spMk id="11" creationId="{5BFD9602-A5D7-4589-AB4F-F09C74BD748C}"/>
          </ac:spMkLst>
        </pc:spChg>
        <pc:spChg chg="del mod">
          <ac:chgData name="Gustav Eriksson" userId="e8058c3e-9be5-468a-a71f-334cf2be4270" providerId="ADAL" clId="{891FDE24-D50A-4215-85FC-3959E0BB597B}" dt="2018-12-12T08:32:09.723" v="350" actId="478"/>
          <ac:spMkLst>
            <pc:docMk/>
            <pc:sldMk cId="2852564599" sldId="259"/>
            <ac:spMk id="13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52564599" sldId="259"/>
            <ac:spMk id="15" creationId="{00000000-0000-0000-0000-00000000000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852564599" sldId="259"/>
            <ac:spMk id="18" creationId="{4347C64D-1F5B-4F90-84E1-FEF934EC319B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52564599" sldId="259"/>
            <ac:spMk id="6150" creationId="{00000000-0000-0000-0000-000000000000}"/>
          </ac:spMkLst>
        </pc:spChg>
        <pc:graphicFrameChg chg="mod">
          <ac:chgData name="Gustav Eriksson" userId="e8058c3e-9be5-468a-a71f-334cf2be4270" providerId="ADAL" clId="{891FDE24-D50A-4215-85FC-3959E0BB597B}" dt="2018-12-15T07:58:21.708" v="2029"/>
          <ac:graphicFrameMkLst>
            <pc:docMk/>
            <pc:sldMk cId="2852564599" sldId="259"/>
            <ac:graphicFrameMk id="12" creationId="{00000000-0000-0000-0000-000000000000}"/>
          </ac:graphicFrameMkLst>
        </pc:graphicFrame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852564599" sldId="259"/>
            <ac:picMk id="14" creationId="{FDCAC3C9-E39E-47D3-902F-66DEFA5296D4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852564599" sldId="259"/>
            <ac:picMk id="16" creationId="{CAF63C24-6B71-4E22-8A0F-D6E3BC1281D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852564599" sldId="259"/>
            <ac:picMk id="17" creationId="{5EF618FC-2BE6-4987-8B9F-BFDF9CEFB1DE}"/>
          </ac:picMkLst>
        </pc:picChg>
        <pc:picChg chg="del">
          <ac:chgData name="Gustav Eriksson" userId="e8058c3e-9be5-468a-a71f-334cf2be4270" providerId="ADAL" clId="{891FDE24-D50A-4215-85FC-3959E0BB597B}" dt="2018-12-12T08:10:47.026" v="44" actId="478"/>
          <ac:picMkLst>
            <pc:docMk/>
            <pc:sldMk cId="2852564599" sldId="259"/>
            <ac:picMk id="6147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852564599" sldId="259"/>
            <ac:picMk id="6151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1432395246" sldId="261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432395246" sldId="261"/>
            <ac:spMk id="6" creationId="{00000000-0000-0000-0000-00000000000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432395246" sldId="261"/>
            <ac:spMk id="8" creationId="{B8498838-B5BA-47BB-A942-7203FE255B3A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432395246" sldId="261"/>
            <ac:spMk id="13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432395246" sldId="261"/>
            <ac:spMk id="6150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432395246" sldId="261"/>
            <ac:picMk id="7" creationId="{00000000-0000-0000-0000-00000000000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432395246" sldId="261"/>
            <ac:picMk id="9" creationId="{8D4452B5-0482-4822-B2E3-2B7D69CE78B9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432395246" sldId="261"/>
            <ac:picMk id="10" creationId="{11422D00-95D0-4EE4-97BE-E93473C820B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432395246" sldId="261"/>
            <ac:picMk id="11" creationId="{7D2EAAD7-7B6A-4727-8FB1-E6A01796291B}"/>
          </ac:picMkLst>
        </pc:picChg>
        <pc:picChg chg="del">
          <ac:chgData name="Gustav Eriksson" userId="e8058c3e-9be5-468a-a71f-334cf2be4270" providerId="ADAL" clId="{891FDE24-D50A-4215-85FC-3959E0BB597B}" dt="2018-12-12T08:11:16.397" v="52" actId="478"/>
          <ac:picMkLst>
            <pc:docMk/>
            <pc:sldMk cId="1432395246" sldId="261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260524801" sldId="263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260524801" sldId="263"/>
            <ac:spMk id="5" creationId="{00C41388-D89E-4A7E-9C0D-F107D8898BC2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260524801" sldId="263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0524801" sldId="263"/>
            <ac:picMk id="2" creationId="{0B0E3E05-B817-4E84-9176-3C83F78F824A}"/>
          </ac:picMkLst>
        </pc:picChg>
        <pc:picChg chg="del">
          <ac:chgData name="Gustav Eriksson" userId="e8058c3e-9be5-468a-a71f-334cf2be4270" providerId="ADAL" clId="{891FDE24-D50A-4215-85FC-3959E0BB597B}" dt="2018-12-12T08:38:35.281" v="365" actId="478"/>
          <ac:picMkLst>
            <pc:docMk/>
            <pc:sldMk cId="3260524801" sldId="263"/>
            <ac:picMk id="3" creationId="{7A40E689-B382-40AD-A99E-0F4F84F39F6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0524801" sldId="263"/>
            <ac:picMk id="6" creationId="{08730CCC-0B0D-4931-8B62-C2326CDB4207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0524801" sldId="263"/>
            <ac:picMk id="7" creationId="{5E41D802-8692-4459-A3E0-4FDA2E26088A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0524801" sldId="263"/>
            <ac:picMk id="8" creationId="{7DA85914-2F09-4D44-9F15-A26D9AC9CA46}"/>
          </ac:picMkLst>
        </pc:picChg>
        <pc:picChg chg="del">
          <ac:chgData name="Gustav Eriksson" userId="e8058c3e-9be5-468a-a71f-334cf2be4270" providerId="ADAL" clId="{891FDE24-D50A-4215-85FC-3959E0BB597B}" dt="2018-12-12T08:11:23.534" v="56" actId="478"/>
          <ac:picMkLst>
            <pc:docMk/>
            <pc:sldMk cId="3260524801" sldId="263"/>
            <ac:picMk id="6147" creationId="{00000000-0000-0000-0000-000000000000}"/>
          </ac:picMkLst>
        </pc:picChg>
      </pc:sldChg>
      <pc:sldChg chg="addSp delSp modSp modAnim">
        <pc:chgData name="Gustav Eriksson" userId="e8058c3e-9be5-468a-a71f-334cf2be4270" providerId="ADAL" clId="{891FDE24-D50A-4215-85FC-3959E0BB597B}" dt="2018-12-15T07:58:21.708" v="2029"/>
        <pc:sldMkLst>
          <pc:docMk/>
          <pc:sldMk cId="1930156864" sldId="264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930156864" sldId="264"/>
            <ac:spMk id="2" creationId="{00000000-0000-0000-0000-00000000000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930156864" sldId="264"/>
            <ac:spMk id="5" creationId="{39396C6C-C607-4F8B-BF0C-4C07387CBF91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930156864" sldId="264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930156864" sldId="264"/>
            <ac:picMk id="6" creationId="{C4CF79A6-CEE5-46F6-A09F-6086D452871E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930156864" sldId="264"/>
            <ac:picMk id="7" creationId="{B5D0B1E0-D3E0-4ADD-80FD-708773C24EB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930156864" sldId="264"/>
            <ac:picMk id="8" creationId="{B301AB46-26BD-44A3-BEE9-92E98D3AF704}"/>
          </ac:picMkLst>
        </pc:picChg>
        <pc:picChg chg="del">
          <ac:chgData name="Gustav Eriksson" userId="e8058c3e-9be5-468a-a71f-334cf2be4270" providerId="ADAL" clId="{891FDE24-D50A-4215-85FC-3959E0BB597B}" dt="2018-12-12T08:12:43.321" v="97" actId="478"/>
          <ac:picMkLst>
            <pc:docMk/>
            <pc:sldMk cId="1930156864" sldId="264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2300180683" sldId="265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300180683" sldId="265"/>
            <ac:spMk id="5" creationId="{D7811CCA-A386-435A-A7C7-FB0DB0BCE11D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300180683" sldId="265"/>
            <ac:spMk id="6" creationId="{774AEE4C-7D2B-4B1F-AC64-B8AF4CA9A99F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300180683" sldId="265"/>
            <ac:spMk id="9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300180683" sldId="265"/>
            <ac:picMk id="7" creationId="{83A9EA62-B5B0-4B66-8CFC-67F44CA5EFEB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300180683" sldId="265"/>
            <ac:picMk id="8" creationId="{6CAB6CA4-A79E-490D-B250-221D238E801A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300180683" sldId="265"/>
            <ac:picMk id="10" creationId="{B91F33ED-CC43-4E26-989D-3FAD849C6FED}"/>
          </ac:picMkLst>
        </pc:picChg>
        <pc:picChg chg="del">
          <ac:chgData name="Gustav Eriksson" userId="e8058c3e-9be5-468a-a71f-334cf2be4270" providerId="ADAL" clId="{891FDE24-D50A-4215-85FC-3959E0BB597B}" dt="2018-12-12T08:12:52.937" v="103" actId="478"/>
          <ac:picMkLst>
            <pc:docMk/>
            <pc:sldMk cId="2300180683" sldId="265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53511213" sldId="266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53511213" sldId="266"/>
            <ac:spMk id="4" creationId="{DF51A7CD-5835-4F25-86C4-40ECF22934FF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53511213" sldId="266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53511213" sldId="266"/>
            <ac:picMk id="5" creationId="{3AB0EF0C-1E0F-4874-BD5D-CC205DD9AE1F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53511213" sldId="266"/>
            <ac:picMk id="6" creationId="{723BC954-000F-4BC7-9125-A617A3768866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53511213" sldId="266"/>
            <ac:picMk id="7" creationId="{7E0ABD79-028E-4DEF-9C19-7E80E23244C7}"/>
          </ac:picMkLst>
        </pc:picChg>
        <pc:picChg chg="del">
          <ac:chgData name="Gustav Eriksson" userId="e8058c3e-9be5-468a-a71f-334cf2be4270" providerId="ADAL" clId="{891FDE24-D50A-4215-85FC-3959E0BB597B}" dt="2018-12-12T08:10:26.837" v="36" actId="478"/>
          <ac:picMkLst>
            <pc:docMk/>
            <pc:sldMk cId="353511213" sldId="266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559413505" sldId="269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559413505" sldId="269"/>
            <ac:spMk id="2" creationId="{00000000-0000-0000-0000-00000000000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559413505" sldId="269"/>
            <ac:spMk id="5" creationId="{819EBE84-BEE3-457E-982C-28F0125B773A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559413505" sldId="269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559413505" sldId="269"/>
            <ac:picMk id="6" creationId="{E1A31C63-B61F-4B0C-A3E4-96781481A159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559413505" sldId="269"/>
            <ac:picMk id="7" creationId="{C4695BA4-A2E2-4715-A707-F210C0BA2A11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559413505" sldId="269"/>
            <ac:picMk id="8" creationId="{76A370C7-E16C-44FE-A903-113369FD9A3C}"/>
          </ac:picMkLst>
        </pc:picChg>
        <pc:picChg chg="del">
          <ac:chgData name="Gustav Eriksson" userId="e8058c3e-9be5-468a-a71f-334cf2be4270" providerId="ADAL" clId="{891FDE24-D50A-4215-85FC-3959E0BB597B}" dt="2018-12-12T08:12:45.958" v="99" actId="478"/>
          <ac:picMkLst>
            <pc:docMk/>
            <pc:sldMk cId="559413505" sldId="269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81191239" sldId="270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81191239" sldId="270"/>
            <ac:spMk id="6" creationId="{BC10FD1F-E34D-4D3B-816C-7D927F1153D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81191239" sldId="270"/>
            <ac:spMk id="13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1191239" sldId="270"/>
            <ac:picMk id="2" creationId="{7CC3D2A3-0925-478F-819F-C99105F25C37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1191239" sldId="270"/>
            <ac:picMk id="7" creationId="{B963FE8B-2B22-440F-ABB3-A1FBC4C55AE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81191239" sldId="270"/>
            <ac:picMk id="8" creationId="{5041AA97-2664-4460-8E14-33056C773EC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81191239" sldId="270"/>
            <ac:picMk id="9" creationId="{973E42F4-FA92-448E-8077-FFD644CB392C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81191239" sldId="270"/>
            <ac:picMk id="10" creationId="{9581E216-14AC-4225-86B6-D766A67D7CCF}"/>
          </ac:picMkLst>
        </pc:picChg>
        <pc:picChg chg="del">
          <ac:chgData name="Gustav Eriksson" userId="e8058c3e-9be5-468a-a71f-334cf2be4270" providerId="ADAL" clId="{891FDE24-D50A-4215-85FC-3959E0BB597B}" dt="2018-12-12T08:12:56.441" v="105" actId="478"/>
          <ac:picMkLst>
            <pc:docMk/>
            <pc:sldMk cId="81191239" sldId="270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1903845783" sldId="276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903845783" sldId="276"/>
            <ac:spMk id="3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903845783" sldId="276"/>
            <ac:spMk id="13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9:22:00.775" v="1205" actId="478"/>
          <ac:picMkLst>
            <pc:docMk/>
            <pc:sldMk cId="1903845783" sldId="276"/>
            <ac:picMk id="2" creationId="{DA91D87D-4EDB-4EAD-B9AD-87FBE6BC72DC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903845783" sldId="276"/>
            <ac:picMk id="4" creationId="{EF2A85E4-89E3-4A12-9304-90A4DCE96EFB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903845783" sldId="276"/>
            <ac:picMk id="6147" creationId="{00000000-0000-0000-0000-000000000000}"/>
          </ac:picMkLst>
        </pc:picChg>
      </pc:sldChg>
      <pc:sldChg chg="addSp delSp modSp ord delAnim modAnim">
        <pc:chgData name="Gustav Eriksson" userId="e8058c3e-9be5-468a-a71f-334cf2be4270" providerId="ADAL" clId="{891FDE24-D50A-4215-85FC-3959E0BB597B}" dt="2018-12-15T07:58:21.708" v="2029"/>
        <pc:sldMkLst>
          <pc:docMk/>
          <pc:sldMk cId="3274723722" sldId="277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274723722" sldId="277"/>
            <ac:spMk id="3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274723722" sldId="277"/>
            <ac:spMk id="12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274723722" sldId="277"/>
            <ac:spMk id="13" creationId="{00000000-0000-0000-0000-000000000000}"/>
          </ac:spMkLst>
        </pc:spChg>
        <pc:spChg chg="del">
          <ac:chgData name="Gustav Eriksson" userId="e8058c3e-9be5-468a-a71f-334cf2be4270" providerId="ADAL" clId="{891FDE24-D50A-4215-85FC-3959E0BB597B}" dt="2018-12-12T09:34:29.964" v="1313" actId="478"/>
          <ac:spMkLst>
            <pc:docMk/>
            <pc:sldMk cId="3274723722" sldId="277"/>
            <ac:spMk id="17" creationId="{00000000-0000-0000-0000-000000000000}"/>
          </ac:spMkLst>
        </pc:spChg>
        <pc:spChg chg="del mod">
          <ac:chgData name="Gustav Eriksson" userId="e8058c3e-9be5-468a-a71f-334cf2be4270" providerId="ADAL" clId="{891FDE24-D50A-4215-85FC-3959E0BB597B}" dt="2018-12-12T09:34:29.964" v="1315"/>
          <ac:spMkLst>
            <pc:docMk/>
            <pc:sldMk cId="3274723722" sldId="277"/>
            <ac:spMk id="18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274723722" sldId="277"/>
            <ac:spMk id="35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8:13:04.929" v="108" actId="478"/>
          <ac:picMkLst>
            <pc:docMk/>
            <pc:sldMk cId="3274723722" sldId="277"/>
            <ac:picMk id="6147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3274723722" sldId="277"/>
            <ac:picMk id="36866" creationId="{00000000-0000-0000-0000-000000000000}"/>
          </ac:picMkLst>
        </pc:pic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4" creationId="{00000000-0000-0000-0000-000000000000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10" creationId="{00000000-0000-0000-0000-000000000000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14" creationId="{00000000-0000-0000-0000-000000000000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19" creationId="{00000000-0000-0000-0000-000000000000}"/>
          </ac:cxnSpMkLst>
        </pc:cxnChg>
        <pc:cxnChg chg="add 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20" creationId="{F879BD8B-B1FC-44C7-ABAC-8E4E5DC7AB9F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22" creationId="{00000000-0000-0000-0000-000000000000}"/>
          </ac:cxnSpMkLst>
        </pc:cxnChg>
        <pc:cxnChg chg="add 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23" creationId="{ACB5361D-8E6B-4FD5-ACD3-D6A6C7B51F5F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25" creationId="{00000000-0000-0000-0000-000000000000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30" creationId="{00000000-0000-0000-0000-000000000000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32" creationId="{00000000-0000-0000-0000-000000000000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3274723722" sldId="277"/>
            <ac:cxnSpMk id="34" creationId="{00000000-0000-0000-0000-000000000000}"/>
          </ac:cxnSpMkLst>
        </pc:cxnChg>
      </pc:sldChg>
      <pc:sldChg chg="modSp">
        <pc:chgData name="Gustav Eriksson" userId="e8058c3e-9be5-468a-a71f-334cf2be4270" providerId="ADAL" clId="{891FDE24-D50A-4215-85FC-3959E0BB597B}" dt="2018-12-15T07:58:21.708" v="2029"/>
        <pc:sldMkLst>
          <pc:docMk/>
          <pc:sldMk cId="1990294133" sldId="279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990294133" sldId="279"/>
            <ac:spMk id="6153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990294133" sldId="279"/>
            <ac:picMk id="11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990294133" sldId="279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1310405454" sldId="280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310405454" sldId="280"/>
            <ac:spMk id="5" creationId="{8517F2BE-B8FD-4D35-BD41-424F3AE8F4EA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310405454" sldId="280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310405454" sldId="280"/>
            <ac:picMk id="6" creationId="{B37FFA67-A1BA-4A45-9D05-968B787084EE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310405454" sldId="280"/>
            <ac:picMk id="7" creationId="{9E45B7D0-5D6D-4928-B398-5564CBB9AF75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310405454" sldId="280"/>
            <ac:picMk id="8" creationId="{6603070A-F03D-45DF-B1C1-947A92D1A26B}"/>
          </ac:picMkLst>
        </pc:picChg>
        <pc:picChg chg="del">
          <ac:chgData name="Gustav Eriksson" userId="e8058c3e-9be5-468a-a71f-334cf2be4270" providerId="ADAL" clId="{891FDE24-D50A-4215-85FC-3959E0BB597B}" dt="2018-12-12T08:12:48.871" v="101" actId="478"/>
          <ac:picMkLst>
            <pc:docMk/>
            <pc:sldMk cId="1310405454" sldId="280"/>
            <ac:picMk id="6147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310405454" sldId="280"/>
            <ac:picMk id="37890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1276883228" sldId="286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276883228" sldId="286"/>
            <ac:spMk id="3" creationId="{972C4FE9-FADB-44B3-9255-389956F9479F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276883228" sldId="286"/>
            <ac:spMk id="7" creationId="{510C9574-1C55-4076-8C4C-53DD3416683B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276883228" sldId="286"/>
            <ac:spMk id="13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276883228" sldId="286"/>
            <ac:spMk id="6150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276883228" sldId="286"/>
            <ac:picMk id="2" creationId="{47C2766B-91B6-402A-A867-D857B0B547D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276883228" sldId="286"/>
            <ac:picMk id="8" creationId="{2416BACC-19AA-4369-A6FF-F63F554A877E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276883228" sldId="286"/>
            <ac:picMk id="9" creationId="{AC087541-482E-4012-9994-07BEC5133047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276883228" sldId="286"/>
            <ac:picMk id="10" creationId="{CCF2E7B6-A6BB-4564-B163-56CFAB14BA4C}"/>
          </ac:picMkLst>
        </pc:picChg>
        <pc:picChg chg="del">
          <ac:chgData name="Gustav Eriksson" userId="e8058c3e-9be5-468a-a71f-334cf2be4270" providerId="ADAL" clId="{891FDE24-D50A-4215-85FC-3959E0BB597B}" dt="2018-12-12T08:10:42.568" v="42" actId="478"/>
          <ac:picMkLst>
            <pc:docMk/>
            <pc:sldMk cId="1276883228" sldId="286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2712795153" sldId="300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712795153" sldId="300"/>
            <ac:spMk id="5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712795153" sldId="300"/>
            <ac:picMk id="2" creationId="{3A6614B8-3838-4594-BDAA-684EFED930E0}"/>
          </ac:picMkLst>
        </pc:picChg>
        <pc:picChg chg="del">
          <ac:chgData name="Gustav Eriksson" userId="e8058c3e-9be5-468a-a71f-334cf2be4270" providerId="ADAL" clId="{891FDE24-D50A-4215-85FC-3959E0BB597B}" dt="2018-12-12T09:12:01.986" v="1057" actId="478"/>
          <ac:picMkLst>
            <pc:docMk/>
            <pc:sldMk cId="2712795153" sldId="300"/>
            <ac:picMk id="9" creationId="{EFE16EE6-90A4-4B5F-8ACA-FC9774C8EA03}"/>
          </ac:picMkLst>
        </pc:picChg>
        <pc:picChg chg="del">
          <ac:chgData name="Gustav Eriksson" userId="e8058c3e-9be5-468a-a71f-334cf2be4270" providerId="ADAL" clId="{891FDE24-D50A-4215-85FC-3959E0BB597B}" dt="2018-12-12T08:13:08.353" v="109" actId="478"/>
          <ac:picMkLst>
            <pc:docMk/>
            <pc:sldMk cId="2712795153" sldId="300"/>
            <ac:picMk id="10" creationId="{E9D0F966-2A77-406B-AF17-BC67AE8C20F5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400718125" sldId="301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00718125" sldId="301"/>
            <ac:spMk id="4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400718125" sldId="301"/>
            <ac:picMk id="2" creationId="{7AB783A8-1B2F-4B55-9446-1F5B480669CB}"/>
          </ac:picMkLst>
        </pc:picChg>
        <pc:picChg chg="del">
          <ac:chgData name="Gustav Eriksson" userId="e8058c3e-9be5-468a-a71f-334cf2be4270" providerId="ADAL" clId="{891FDE24-D50A-4215-85FC-3959E0BB597B}" dt="2018-12-12T09:10:06.816" v="1017" actId="478"/>
          <ac:picMkLst>
            <pc:docMk/>
            <pc:sldMk cId="400718125" sldId="301"/>
            <ac:picMk id="3" creationId="{96C4B292-AD5C-4F8E-AC5B-8C439585380D}"/>
          </ac:picMkLst>
        </pc:picChg>
        <pc:picChg chg="add del">
          <ac:chgData name="Gustav Eriksson" userId="e8058c3e-9be5-468a-a71f-334cf2be4270" providerId="ADAL" clId="{891FDE24-D50A-4215-85FC-3959E0BB597B}" dt="2018-12-12T09:26:16.249" v="1228"/>
          <ac:picMkLst>
            <pc:docMk/>
            <pc:sldMk cId="400718125" sldId="301"/>
            <ac:picMk id="5" creationId="{E86117BA-7CCD-4C90-B5FB-B4445C80786F}"/>
          </ac:picMkLst>
        </pc:picChg>
        <pc:picChg chg="del">
          <ac:chgData name="Gustav Eriksson" userId="e8058c3e-9be5-468a-a71f-334cf2be4270" providerId="ADAL" clId="{891FDE24-D50A-4215-85FC-3959E0BB597B}" dt="2018-12-12T08:13:11.615" v="110" actId="478"/>
          <ac:picMkLst>
            <pc:docMk/>
            <pc:sldMk cId="400718125" sldId="301"/>
            <ac:picMk id="7" creationId="{05CE8716-9A6A-435B-A055-6E38BEC25F03}"/>
          </ac:picMkLst>
        </pc:picChg>
      </pc:sldChg>
      <pc:sldChg chg="modSp">
        <pc:chgData name="Gustav Eriksson" userId="e8058c3e-9be5-468a-a71f-334cf2be4270" providerId="ADAL" clId="{891FDE24-D50A-4215-85FC-3959E0BB597B}" dt="2018-12-15T07:58:21.708" v="2029"/>
        <pc:sldMkLst>
          <pc:docMk/>
          <pc:sldMk cId="1467705349" sldId="302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467705349" sldId="302"/>
            <ac:spMk id="5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467705349" sldId="302"/>
            <ac:picMk id="2" creationId="{00000000-0000-0000-0000-000000000000}"/>
          </ac:picMkLst>
        </pc:picChg>
      </pc:sldChg>
      <pc:sldChg chg="addSp delSp modSp ord">
        <pc:chgData name="Gustav Eriksson" userId="e8058c3e-9be5-468a-a71f-334cf2be4270" providerId="ADAL" clId="{891FDE24-D50A-4215-85FC-3959E0BB597B}" dt="2018-12-15T07:58:21.708" v="2029"/>
        <pc:sldMkLst>
          <pc:docMk/>
          <pc:sldMk cId="719264874" sldId="307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719264874" sldId="307"/>
            <ac:spMk id="5" creationId="{B92912D4-3F66-4729-BCE5-4677ADBFB473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719264874" sldId="307"/>
            <ac:spMk id="10" creationId="{501B6120-8923-4108-8F52-0C7203387081}"/>
          </ac:spMkLst>
        </pc:spChg>
        <pc:spChg chg="del mod">
          <ac:chgData name="Gustav Eriksson" userId="e8058c3e-9be5-468a-a71f-334cf2be4270" providerId="ADAL" clId="{891FDE24-D50A-4215-85FC-3959E0BB597B}" dt="2018-12-12T09:58:59.296" v="1659" actId="478"/>
          <ac:spMkLst>
            <pc:docMk/>
            <pc:sldMk cId="719264874" sldId="307"/>
            <ac:spMk id="13" creationId="{00000000-0000-0000-0000-00000000000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719264874" sldId="307"/>
            <ac:spMk id="16" creationId="{2687C0F0-65E8-482E-95A9-4C2219F5385D}"/>
          </ac:spMkLst>
        </pc:spChg>
        <pc:spChg chg="add del mod">
          <ac:chgData name="Gustav Eriksson" userId="e8058c3e-9be5-468a-a71f-334cf2be4270" providerId="ADAL" clId="{891FDE24-D50A-4215-85FC-3959E0BB597B}" dt="2018-12-12T10:00:22.068" v="1674" actId="478"/>
          <ac:spMkLst>
            <pc:docMk/>
            <pc:sldMk cId="719264874" sldId="307"/>
            <ac:spMk id="17" creationId="{F3CDBF2E-5A3F-41C0-B250-009F4CB3F744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719264874" sldId="307"/>
            <ac:spMk id="18" creationId="{EAD81E39-8D98-4CD7-A3AA-4A95F6D09102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719264874" sldId="307"/>
            <ac:spMk id="19" creationId="{B53C9EED-56A6-45E2-B29C-46D396480AFB}"/>
          </ac:spMkLst>
        </pc:spChg>
        <pc:picChg chg="del">
          <ac:chgData name="Gustav Eriksson" userId="e8058c3e-9be5-468a-a71f-334cf2be4270" providerId="ADAL" clId="{891FDE24-D50A-4215-85FC-3959E0BB597B}" dt="2018-12-12T09:56:41.357" v="1590" actId="478"/>
          <ac:picMkLst>
            <pc:docMk/>
            <pc:sldMk cId="719264874" sldId="307"/>
            <ac:picMk id="3" creationId="{66941A29-151E-45BF-A1B8-523CC0E4366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719264874" sldId="307"/>
            <ac:picMk id="6" creationId="{049C5C64-2154-45E7-A8A8-FF03C8094B44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719264874" sldId="307"/>
            <ac:picMk id="7" creationId="{C1053C3D-8003-48F8-A680-FFD50ABFE1CA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719264874" sldId="307"/>
            <ac:picMk id="8" creationId="{93F081F8-242E-407E-A2A4-AC55F570797E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719264874" sldId="307"/>
            <ac:picMk id="9" creationId="{B5FF7897-F4CB-456B-86D1-F7407CE4B605}"/>
          </ac:picMkLst>
        </pc:picChg>
        <pc:picChg chg="del">
          <ac:chgData name="Gustav Eriksson" userId="e8058c3e-9be5-468a-a71f-334cf2be4270" providerId="ADAL" clId="{891FDE24-D50A-4215-85FC-3959E0BB597B}" dt="2018-12-12T08:13:30.252" v="119" actId="478"/>
          <ac:picMkLst>
            <pc:docMk/>
            <pc:sldMk cId="719264874" sldId="307"/>
            <ac:picMk id="6147" creationId="{00000000-0000-0000-0000-000000000000}"/>
          </ac:picMkLst>
        </pc:picChg>
        <pc:cxnChg chg="add mod">
          <ac:chgData name="Gustav Eriksson" userId="e8058c3e-9be5-468a-a71f-334cf2be4270" providerId="ADAL" clId="{891FDE24-D50A-4215-85FC-3959E0BB597B}" dt="2018-12-15T07:58:21.708" v="2029"/>
          <ac:cxnSpMkLst>
            <pc:docMk/>
            <pc:sldMk cId="719264874" sldId="307"/>
            <ac:cxnSpMk id="4" creationId="{1AAE0B20-EAB0-47A9-A493-74FA5321F8E9}"/>
          </ac:cxnSpMkLst>
        </pc:cxnChg>
        <pc:cxnChg chg="add mod">
          <ac:chgData name="Gustav Eriksson" userId="e8058c3e-9be5-468a-a71f-334cf2be4270" providerId="ADAL" clId="{891FDE24-D50A-4215-85FC-3959E0BB597B}" dt="2018-12-15T07:58:21.708" v="2029"/>
          <ac:cxnSpMkLst>
            <pc:docMk/>
            <pc:sldMk cId="719264874" sldId="307"/>
            <ac:cxnSpMk id="12" creationId="{3D892015-22FE-45D5-A0B6-78BAE596DFB0}"/>
          </ac:cxnSpMkLst>
        </pc:cxn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326511209" sldId="309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326511209" sldId="309"/>
            <ac:spMk id="2" creationId="{E6A88858-28C7-4E9A-A73D-277CD8A3546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326511209" sldId="309"/>
            <ac:spMk id="3" creationId="{BF77E21D-3B72-4B69-B45D-302A6B76709B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326511209" sldId="309"/>
            <ac:spMk id="5" creationId="{B7C2163B-F4AD-4D81-BDED-5478B8692988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326511209" sldId="309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326511209" sldId="309"/>
            <ac:picMk id="6" creationId="{586BC6B0-68AA-4318-9E79-E3E6B5C59D08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326511209" sldId="309"/>
            <ac:picMk id="7" creationId="{1EF6432B-76EE-4A48-89F3-8915A041BA5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326511209" sldId="309"/>
            <ac:picMk id="8" creationId="{98EC39D9-5A39-466A-8D3F-0BD091D71FAC}"/>
          </ac:picMkLst>
        </pc:picChg>
        <pc:picChg chg="del">
          <ac:chgData name="Gustav Eriksson" userId="e8058c3e-9be5-468a-a71f-334cf2be4270" providerId="ADAL" clId="{891FDE24-D50A-4215-85FC-3959E0BB597B}" dt="2018-12-12T08:11:26.654" v="58" actId="478"/>
          <ac:picMkLst>
            <pc:docMk/>
            <pc:sldMk cId="3326511209" sldId="309"/>
            <ac:picMk id="6147" creationId="{00000000-0000-0000-0000-000000000000}"/>
          </ac:picMkLst>
        </pc:picChg>
      </pc:sldChg>
      <pc:sldChg chg="modSp">
        <pc:chgData name="Gustav Eriksson" userId="e8058c3e-9be5-468a-a71f-334cf2be4270" providerId="ADAL" clId="{891FDE24-D50A-4215-85FC-3959E0BB597B}" dt="2018-12-15T07:58:21.708" v="2029"/>
        <pc:sldMkLst>
          <pc:docMk/>
          <pc:sldMk cId="2461298181" sldId="317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461298181" sldId="317"/>
            <ac:spMk id="2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461298181" sldId="317"/>
            <ac:spMk id="4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461298181" sldId="317"/>
            <ac:spMk id="5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461298181" sldId="317"/>
            <ac:picMk id="3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461298181" sldId="317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2617442882" sldId="318"/>
        </pc:sldMkLst>
        <pc:spChg chg="del">
          <ac:chgData name="Gustav Eriksson" userId="e8058c3e-9be5-468a-a71f-334cf2be4270" providerId="ADAL" clId="{891FDE24-D50A-4215-85FC-3959E0BB597B}" dt="2018-12-12T08:57:17.338" v="578" actId="478"/>
          <ac:spMkLst>
            <pc:docMk/>
            <pc:sldMk cId="2617442882" sldId="318"/>
            <ac:spMk id="2" creationId="{FA72C8B5-C66F-4D9B-9C49-50AA5AD3BFC2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617442882" sldId="318"/>
            <ac:spMk id="6" creationId="{9168625A-9893-49E7-ADAD-68726B74D19B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617442882" sldId="318"/>
            <ac:spMk id="13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8:57:00.914" v="560" actId="478"/>
          <ac:picMkLst>
            <pc:docMk/>
            <pc:sldMk cId="2617442882" sldId="318"/>
            <ac:picMk id="3" creationId="{EDD07C82-05F9-4C3E-9EE2-38380E26C02C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442882" sldId="318"/>
            <ac:picMk id="4" creationId="{1C0B5DB5-5C6D-4938-B6C3-395DDF10051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442882" sldId="318"/>
            <ac:picMk id="7" creationId="{819DBC39-DC1A-4618-8E32-93A85DB82DE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442882" sldId="318"/>
            <ac:picMk id="8" creationId="{E92256EB-DA00-4CCC-9C3B-B8C8939E86F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442882" sldId="318"/>
            <ac:picMk id="9" creationId="{B10BE759-12C0-4F32-AECC-27AA82A7875E}"/>
          </ac:picMkLst>
        </pc:picChg>
        <pc:picChg chg="del">
          <ac:chgData name="Gustav Eriksson" userId="e8058c3e-9be5-468a-a71f-334cf2be4270" providerId="ADAL" clId="{891FDE24-D50A-4215-85FC-3959E0BB597B}" dt="2018-12-12T08:11:31.352" v="60" actId="478"/>
          <ac:picMkLst>
            <pc:docMk/>
            <pc:sldMk cId="2617442882" sldId="318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529368471" sldId="324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529368471" sldId="324"/>
            <ac:spMk id="4" creationId="{61F58649-4DAF-43C6-BB13-12CB56197B38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529368471" sldId="324"/>
            <ac:spMk id="6" creationId="{DC71F4F6-77D9-4D1D-AD64-C69C0FB25BCC}"/>
          </ac:spMkLst>
        </pc:spChg>
        <pc:picChg chg="del">
          <ac:chgData name="Gustav Eriksson" userId="e8058c3e-9be5-468a-a71f-334cf2be4270" providerId="ADAL" clId="{891FDE24-D50A-4215-85FC-3959E0BB597B}" dt="2018-12-12T08:30:05.025" v="341" actId="478"/>
          <ac:picMkLst>
            <pc:docMk/>
            <pc:sldMk cId="3529368471" sldId="324"/>
            <ac:picMk id="2" creationId="{3AF1FD1A-1E82-4224-8C1F-7876CD012276}"/>
          </ac:picMkLst>
        </pc:picChg>
        <pc:picChg chg="del">
          <ac:chgData name="Gustav Eriksson" userId="e8058c3e-9be5-468a-a71f-334cf2be4270" providerId="ADAL" clId="{891FDE24-D50A-4215-85FC-3959E0BB597B}" dt="2018-12-12T08:10:30.344" v="38" actId="478"/>
          <ac:picMkLst>
            <pc:docMk/>
            <pc:sldMk cId="3529368471" sldId="324"/>
            <ac:picMk id="5" creationId="{F68FAA17-9EFC-4B2A-BE3F-ECD3AF8383FA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529368471" sldId="324"/>
            <ac:picMk id="7" creationId="{19A8CE78-313B-4103-8295-C64081B05589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529368471" sldId="324"/>
            <ac:picMk id="8" creationId="{FDA2F1FF-79BA-410C-9577-0567B6153CB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529368471" sldId="324"/>
            <ac:picMk id="9" creationId="{45E65B80-B326-4FA2-9BC5-E0C95EB084E9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529368471" sldId="324"/>
            <ac:picMk id="10" creationId="{2EB3149F-52BE-4D0E-AF11-9D7393E4F57C}"/>
          </ac:picMkLst>
        </pc:picChg>
      </pc:sldChg>
      <pc:sldChg chg="addSp delSp modSp delAnim">
        <pc:chgData name="Gustav Eriksson" userId="e8058c3e-9be5-468a-a71f-334cf2be4270" providerId="ADAL" clId="{891FDE24-D50A-4215-85FC-3959E0BB597B}" dt="2018-12-15T07:58:21.708" v="2029"/>
        <pc:sldMkLst>
          <pc:docMk/>
          <pc:sldMk cId="3159482531" sldId="325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159482531" sldId="325"/>
            <ac:spMk id="6" creationId="{41912134-EBCA-4F66-BC17-0F4CBD15F4BA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159482531" sldId="325"/>
            <ac:spMk id="4099" creationId="{00000000-0000-0000-0000-000000000000}"/>
          </ac:spMkLst>
        </pc:spChg>
        <pc:graphicFrameChg chg="mod">
          <ac:chgData name="Gustav Eriksson" userId="e8058c3e-9be5-468a-a71f-334cf2be4270" providerId="ADAL" clId="{891FDE24-D50A-4215-85FC-3959E0BB597B}" dt="2018-12-15T07:58:21.708" v="2029"/>
          <ac:graphicFrameMkLst>
            <pc:docMk/>
            <pc:sldMk cId="3159482531" sldId="325"/>
            <ac:graphicFrameMk id="4" creationId="{52531E98-4913-4222-A4F8-F98682DCD9CE}"/>
          </ac:graphicFrameMkLst>
        </pc:graphicFrameChg>
        <pc:picChg chg="del">
          <ac:chgData name="Gustav Eriksson" userId="e8058c3e-9be5-468a-a71f-334cf2be4270" providerId="ADAL" clId="{891FDE24-D50A-4215-85FC-3959E0BB597B}" dt="2018-12-12T14:15:16.731" v="1822" actId="478"/>
          <ac:picMkLst>
            <pc:docMk/>
            <pc:sldMk cId="3159482531" sldId="325"/>
            <ac:picMk id="2" creationId="{55FCA66B-C210-4BCA-A36A-22926D59024B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159482531" sldId="325"/>
            <ac:picMk id="7" creationId="{DB6FD4A5-4E49-4E22-AA3A-59FF324E251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159482531" sldId="325"/>
            <ac:picMk id="8" creationId="{E400316B-5139-4E4A-96A8-2F507E79897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159482531" sldId="325"/>
            <ac:picMk id="9" creationId="{6309DB15-6525-439B-BCEE-BCB07E1C4438}"/>
          </ac:picMkLst>
        </pc:picChg>
        <pc:picChg chg="del">
          <ac:chgData name="Gustav Eriksson" userId="e8058c3e-9be5-468a-a71f-334cf2be4270" providerId="ADAL" clId="{891FDE24-D50A-4215-85FC-3959E0BB597B}" dt="2018-12-12T08:10:35.633" v="40" actId="478"/>
          <ac:picMkLst>
            <pc:docMk/>
            <pc:sldMk cId="3159482531" sldId="325"/>
            <ac:picMk id="10" creationId="{809C98DB-10F2-4B21-9EFC-9DFA28DEDE33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097008539" sldId="326"/>
        </pc:sldMkLst>
        <pc:spChg chg="add del">
          <ac:chgData name="Gustav Eriksson" userId="e8058c3e-9be5-468a-a71f-334cf2be4270" providerId="ADAL" clId="{891FDE24-D50A-4215-85FC-3959E0BB597B}" dt="2018-12-12T08:41:25.963" v="419"/>
          <ac:spMkLst>
            <pc:docMk/>
            <pc:sldMk cId="3097008539" sldId="326"/>
            <ac:spMk id="3" creationId="{8C6D95E3-9BD8-4BE1-A07D-AA78624ABB6B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097008539" sldId="326"/>
            <ac:spMk id="5" creationId="{BFC0774B-B7EB-482F-A82E-36A25E6875EB}"/>
          </ac:spMkLst>
        </pc:spChg>
        <pc:spChg chg="del">
          <ac:chgData name="Gustav Eriksson" userId="e8058c3e-9be5-468a-a71f-334cf2be4270" providerId="ADAL" clId="{891FDE24-D50A-4215-85FC-3959E0BB597B}" dt="2018-12-12T08:32:14.382" v="352" actId="478"/>
          <ac:spMkLst>
            <pc:docMk/>
            <pc:sldMk cId="3097008539" sldId="326"/>
            <ac:spMk id="8" creationId="{7FF065CB-D176-41B8-BAA9-4D7DF6015544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097008539" sldId="326"/>
            <ac:spMk id="11" creationId="{992C0015-8952-46FF-BE11-9EF52D0BCBC0}"/>
          </ac:spMkLst>
        </pc:spChg>
        <pc:graphicFrameChg chg="del">
          <ac:chgData name="Gustav Eriksson" userId="e8058c3e-9be5-468a-a71f-334cf2be4270" providerId="ADAL" clId="{891FDE24-D50A-4215-85FC-3959E0BB597B}" dt="2018-12-12T08:41:23.737" v="417" actId="478"/>
          <ac:graphicFrameMkLst>
            <pc:docMk/>
            <pc:sldMk cId="3097008539" sldId="326"/>
            <ac:graphicFrameMk id="7" creationId="{00000000-0008-0000-0000-00000D000000}"/>
          </ac:graphicFrameMkLst>
        </pc:graphicFrameChg>
        <pc:picChg chg="del">
          <ac:chgData name="Gustav Eriksson" userId="e8058c3e-9be5-468a-a71f-334cf2be4270" providerId="ADAL" clId="{891FDE24-D50A-4215-85FC-3959E0BB597B}" dt="2018-12-12T08:11:05.934" v="46" actId="478"/>
          <ac:picMkLst>
            <pc:docMk/>
            <pc:sldMk cId="3097008539" sldId="326"/>
            <ac:picMk id="2" creationId="{00000000-0000-0000-0000-00000000000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097008539" sldId="326"/>
            <ac:picMk id="4" creationId="{7B3E9CEA-28CE-4B74-9153-94469728EC8C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097008539" sldId="326"/>
            <ac:picMk id="6" creationId="{AFF59D5F-22C7-437D-A116-FDFC25265299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097008539" sldId="326"/>
            <ac:picMk id="9" creationId="{B8352E3B-89ED-4CC4-B56E-9937022D88D9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097008539" sldId="326"/>
            <ac:picMk id="10" creationId="{130A28EA-FE2C-47AB-992A-F8D2471F074F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265700008" sldId="328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265700008" sldId="328"/>
            <ac:spMk id="5" creationId="{1B8F6FDE-F922-449F-AE81-2CBA1ED99629}"/>
          </ac:spMkLst>
        </pc:spChg>
        <pc:spChg chg="del">
          <ac:chgData name="Gustav Eriksson" userId="e8058c3e-9be5-468a-a71f-334cf2be4270" providerId="ADAL" clId="{891FDE24-D50A-4215-85FC-3959E0BB597B}" dt="2018-12-12T08:32:18.525" v="354" actId="478"/>
          <ac:spMkLst>
            <pc:docMk/>
            <pc:sldMk cId="3265700008" sldId="328"/>
            <ac:spMk id="7" creationId="{391667C8-CFE1-42E4-8697-C32F53E834B3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265700008" sldId="328"/>
            <ac:spMk id="11" creationId="{EF06F6FC-8F28-4F99-92A6-FC2D8167D53A}"/>
          </ac:spMkLst>
        </pc:spChg>
        <pc:picChg chg="del">
          <ac:chgData name="Gustav Eriksson" userId="e8058c3e-9be5-468a-a71f-334cf2be4270" providerId="ADAL" clId="{891FDE24-D50A-4215-85FC-3959E0BB597B}" dt="2018-12-12T08:11:10.567" v="48" actId="478"/>
          <ac:picMkLst>
            <pc:docMk/>
            <pc:sldMk cId="3265700008" sldId="328"/>
            <ac:picMk id="2" creationId="{00000000-0000-0000-0000-000000000000}"/>
          </ac:picMkLst>
        </pc:picChg>
        <pc:picChg chg="del">
          <ac:chgData name="Gustav Eriksson" userId="e8058c3e-9be5-468a-a71f-334cf2be4270" providerId="ADAL" clId="{891FDE24-D50A-4215-85FC-3959E0BB597B}" dt="2018-12-12T08:41:00.274" v="412" actId="478"/>
          <ac:picMkLst>
            <pc:docMk/>
            <pc:sldMk cId="3265700008" sldId="328"/>
            <ac:picMk id="6" creationId="{005ACDE0-BAF2-4E10-9820-853815FAA2D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5700008" sldId="328"/>
            <ac:picMk id="8" creationId="{03C96FDA-F521-44FD-B45B-26862531C4D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5700008" sldId="328"/>
            <ac:picMk id="9" creationId="{0763DB90-DA49-4076-AEA5-EC03F3329466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5700008" sldId="328"/>
            <ac:picMk id="10" creationId="{E06AE14F-00FB-4D1A-B026-1721C0607E9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65700008" sldId="328"/>
            <ac:picMk id="5122" creationId="{8133218D-D0D0-44F3-BE17-8D7F41894BF9}"/>
          </ac:picMkLst>
        </pc:picChg>
      </pc:sldChg>
      <pc:sldChg chg="addSp delSp modSp ord">
        <pc:chgData name="Gustav Eriksson" userId="e8058c3e-9be5-468a-a71f-334cf2be4270" providerId="ADAL" clId="{891FDE24-D50A-4215-85FC-3959E0BB597B}" dt="2018-12-15T07:58:21.708" v="2029"/>
        <pc:sldMkLst>
          <pc:docMk/>
          <pc:sldMk cId="1574185038" sldId="337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574185038" sldId="337"/>
            <ac:spMk id="2" creationId="{717B0A65-1579-4526-9387-428FB1A3CC2C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574185038" sldId="337"/>
            <ac:spMk id="6" creationId="{366E6C4A-DC39-418A-9BE9-2E2EA9D133B8}"/>
          </ac:spMkLst>
        </pc:spChg>
        <pc:spChg chg="del">
          <ac:chgData name="Gustav Eriksson" userId="e8058c3e-9be5-468a-a71f-334cf2be4270" providerId="ADAL" clId="{891FDE24-D50A-4215-85FC-3959E0BB597B}" dt="2018-12-12T10:24:43.815" v="1805" actId="478"/>
          <ac:spMkLst>
            <pc:docMk/>
            <pc:sldMk cId="1574185038" sldId="337"/>
            <ac:spMk id="4099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574185038" sldId="337"/>
            <ac:picMk id="3" creationId="{29E44840-E389-433F-ADEB-88BA90CE467E}"/>
          </ac:picMkLst>
        </pc:picChg>
        <pc:picChg chg="del">
          <ac:chgData name="Gustav Eriksson" userId="e8058c3e-9be5-468a-a71f-334cf2be4270" providerId="ADAL" clId="{891FDE24-D50A-4215-85FC-3959E0BB597B}" dt="2018-12-12T10:24:42.775" v="1804" actId="478"/>
          <ac:picMkLst>
            <pc:docMk/>
            <pc:sldMk cId="1574185038" sldId="337"/>
            <ac:picMk id="4" creationId="{9F6D81A3-67B3-46D9-B390-BFCB02FB425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574185038" sldId="337"/>
            <ac:picMk id="7" creationId="{7150E4CB-83D5-4CC0-9A14-F95F13893218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574185038" sldId="337"/>
            <ac:picMk id="8" creationId="{B08E76EC-03F6-4B04-8270-CEDEDFE5D4D7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574185038" sldId="337"/>
            <ac:picMk id="9" creationId="{B6144616-5CE8-4F44-A351-C100DF9F05ED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631756283" sldId="339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631756283" sldId="339"/>
            <ac:spMk id="4" creationId="{E0164E33-193D-4154-AD2B-C75DD8A5F308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631756283" sldId="339"/>
            <ac:spMk id="6" creationId="{5ADBAA15-C763-4803-8D2D-A3DF0EB36DE4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631756283" sldId="339"/>
            <ac:spMk id="13" creationId="{00000000-0000-0000-0000-000000000000}"/>
          </ac:spMkLst>
        </pc:spChg>
        <pc:picChg chg="add del mod">
          <ac:chgData name="Gustav Eriksson" userId="e8058c3e-9be5-468a-a71f-334cf2be4270" providerId="ADAL" clId="{891FDE24-D50A-4215-85FC-3959E0BB597B}" dt="2018-12-12T09:07:44.838" v="979" actId="478"/>
          <ac:picMkLst>
            <pc:docMk/>
            <pc:sldMk cId="631756283" sldId="339"/>
            <ac:picMk id="2" creationId="{4C20E66F-72DE-441F-8660-3EB710EE965A}"/>
          </ac:picMkLst>
        </pc:picChg>
        <pc:picChg chg="del">
          <ac:chgData name="Gustav Eriksson" userId="e8058c3e-9be5-468a-a71f-334cf2be4270" providerId="ADAL" clId="{891FDE24-D50A-4215-85FC-3959E0BB597B}" dt="2018-12-12T09:05:43.646" v="886" actId="478"/>
          <ac:picMkLst>
            <pc:docMk/>
            <pc:sldMk cId="631756283" sldId="339"/>
            <ac:picMk id="3" creationId="{6D8F9183-0AD4-4EA8-BD7A-3F6C2D82F5CF}"/>
          </ac:picMkLst>
        </pc:picChg>
        <pc:picChg chg="del">
          <ac:chgData name="Gustav Eriksson" userId="e8058c3e-9be5-468a-a71f-334cf2be4270" providerId="ADAL" clId="{891FDE24-D50A-4215-85FC-3959E0BB597B}" dt="2018-12-12T09:05:44.078" v="887" actId="478"/>
          <ac:picMkLst>
            <pc:docMk/>
            <pc:sldMk cId="631756283" sldId="339"/>
            <ac:picMk id="5" creationId="{E4DEDF43-DD12-4C21-8460-6CCD49EBB9E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631756283" sldId="339"/>
            <ac:picMk id="7" creationId="{7E709B6B-CE85-4633-BC20-7A59893EB0F6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631756283" sldId="339"/>
            <ac:picMk id="8" creationId="{5A752F15-6566-48D3-9252-E628C824C44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631756283" sldId="339"/>
            <ac:picMk id="9" creationId="{A35D5932-8CE9-412D-93CE-06EC18C282DF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631756283" sldId="339"/>
            <ac:picMk id="10" creationId="{88C61231-EA9D-4D10-A66C-E787B7279383}"/>
          </ac:picMkLst>
        </pc:picChg>
        <pc:picChg chg="del">
          <ac:chgData name="Gustav Eriksson" userId="e8058c3e-9be5-468a-a71f-334cf2be4270" providerId="ADAL" clId="{891FDE24-D50A-4215-85FC-3959E0BB597B}" dt="2018-12-12T08:11:43.909" v="68" actId="478"/>
          <ac:picMkLst>
            <pc:docMk/>
            <pc:sldMk cId="631756283" sldId="339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2373160973" sldId="341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373160973" sldId="341"/>
            <ac:spMk id="5" creationId="{947A29D9-E2A3-4A39-9B51-6566DC7AB18F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373160973" sldId="341"/>
            <ac:spMk id="13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373160973" sldId="341"/>
            <ac:picMk id="2" creationId="{A10E7BE7-9F41-4753-9E3E-89FBEB7B432F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373160973" sldId="341"/>
            <ac:picMk id="6" creationId="{7FC0C4C7-6A25-4E88-BF0E-62F1E19F8C7C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373160973" sldId="341"/>
            <ac:picMk id="7" creationId="{AF73BE65-E34B-4270-A9C4-1ECDF009EE95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373160973" sldId="341"/>
            <ac:picMk id="8" creationId="{72816A74-7E3E-48C4-B4B6-F67BCEBF4DB8}"/>
          </ac:picMkLst>
        </pc:picChg>
        <pc:picChg chg="del mod">
          <ac:chgData name="Gustav Eriksson" userId="e8058c3e-9be5-468a-a71f-334cf2be4270" providerId="ADAL" clId="{891FDE24-D50A-4215-85FC-3959E0BB597B}" dt="2018-12-12T08:11:53.616" v="75" actId="478"/>
          <ac:picMkLst>
            <pc:docMk/>
            <pc:sldMk cId="2373160973" sldId="341"/>
            <ac:picMk id="6147" creationId="{00000000-0000-0000-0000-000000000000}"/>
          </ac:picMkLst>
        </pc:picChg>
      </pc:sldChg>
      <pc:sldChg chg="addSp delSp modSp ord">
        <pc:chgData name="Gustav Eriksson" userId="e8058c3e-9be5-468a-a71f-334cf2be4270" providerId="ADAL" clId="{891FDE24-D50A-4215-85FC-3959E0BB597B}" dt="2018-12-15T07:58:21.708" v="2029"/>
        <pc:sldMkLst>
          <pc:docMk/>
          <pc:sldMk cId="3682458038" sldId="343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3682458038" sldId="343"/>
            <ac:spMk id="5" creationId="{06CFEEE8-B051-42EA-90E7-96FAD4E9A752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682458038" sldId="343"/>
            <ac:spMk id="13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9:08:07.725" v="983" actId="478"/>
          <ac:picMkLst>
            <pc:docMk/>
            <pc:sldMk cId="3682458038" sldId="343"/>
            <ac:picMk id="2" creationId="{7509C79F-1D5C-48BA-8C1C-BE94A97AE3B6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682458038" sldId="343"/>
            <ac:picMk id="3" creationId="{08C56C06-2786-476E-92AF-91A7A9B79475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682458038" sldId="343"/>
            <ac:picMk id="6" creationId="{9231D47B-D49F-41E2-A49C-0AD830240599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682458038" sldId="343"/>
            <ac:picMk id="7" creationId="{90AC426C-C484-4E43-A7A7-C749EFEFA4D3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682458038" sldId="343"/>
            <ac:picMk id="8" creationId="{E49B1947-F8D6-4445-BB0F-37FE6D952F69}"/>
          </ac:picMkLst>
        </pc:picChg>
        <pc:picChg chg="del">
          <ac:chgData name="Gustav Eriksson" userId="e8058c3e-9be5-468a-a71f-334cf2be4270" providerId="ADAL" clId="{891FDE24-D50A-4215-85FC-3959E0BB597B}" dt="2018-12-12T08:12:01.574" v="79" actId="478"/>
          <ac:picMkLst>
            <pc:docMk/>
            <pc:sldMk cId="3682458038" sldId="343"/>
            <ac:picMk id="6147" creationId="{00000000-0000-0000-0000-000000000000}"/>
          </ac:picMkLst>
        </pc:picChg>
      </pc:sldChg>
      <pc:sldChg chg="addSp delSp modSp mod">
        <pc:chgData name="Gustav Eriksson" userId="e8058c3e-9be5-468a-a71f-334cf2be4270" providerId="ADAL" clId="{891FDE24-D50A-4215-85FC-3959E0BB597B}" dt="2018-12-15T07:58:21.708" v="2029"/>
        <pc:sldMkLst>
          <pc:docMk/>
          <pc:sldMk cId="940977529" sldId="348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940977529" sldId="348"/>
            <ac:spMk id="4" creationId="{0138B1B8-3698-4D79-AA09-D71F1FE96CB3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940977529" sldId="348"/>
            <ac:spMk id="6" creationId="{E808FBA1-56CE-4FEF-9B37-68010F4E3144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940977529" sldId="348"/>
            <ac:spMk id="13" creationId="{00000000-0000-0000-0000-000000000000}"/>
          </ac:spMkLst>
        </pc:spChg>
        <pc:graphicFrameChg chg="add del mod">
          <ac:chgData name="Gustav Eriksson" userId="e8058c3e-9be5-468a-a71f-334cf2be4270" providerId="ADAL" clId="{891FDE24-D50A-4215-85FC-3959E0BB597B}" dt="2018-12-12T08:53:13.619" v="467" actId="478"/>
          <ac:graphicFrameMkLst>
            <pc:docMk/>
            <pc:sldMk cId="940977529" sldId="348"/>
            <ac:graphicFrameMk id="10" creationId="{1835387B-9FE1-4BE7-8415-D0D5B6C3B4D1}"/>
          </ac:graphicFrameMkLst>
        </pc:graphicFrameChg>
        <pc:graphicFrameChg chg="add mod">
          <ac:chgData name="Gustav Eriksson" userId="e8058c3e-9be5-468a-a71f-334cf2be4270" providerId="ADAL" clId="{891FDE24-D50A-4215-85FC-3959E0BB597B}" dt="2018-12-15T07:58:21.708" v="2029"/>
          <ac:graphicFrameMkLst>
            <pc:docMk/>
            <pc:sldMk cId="940977529" sldId="348"/>
            <ac:graphicFrameMk id="11" creationId="{1835387B-9FE1-4BE7-8415-D0D5B6C3B4D1}"/>
          </ac:graphicFrameMkLst>
        </pc:graphicFrameChg>
        <pc:picChg chg="del">
          <ac:chgData name="Gustav Eriksson" userId="e8058c3e-9be5-468a-a71f-334cf2be4270" providerId="ADAL" clId="{891FDE24-D50A-4215-85FC-3959E0BB597B}" dt="2018-12-12T08:51:00.128" v="431" actId="478"/>
          <ac:picMkLst>
            <pc:docMk/>
            <pc:sldMk cId="940977529" sldId="348"/>
            <ac:picMk id="2" creationId="{9261C81A-859C-4A62-9E25-86BEE896EA2C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940977529" sldId="348"/>
            <ac:picMk id="7" creationId="{3B8CA483-006E-425E-B93D-C58D8FFF0E58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940977529" sldId="348"/>
            <ac:picMk id="8" creationId="{7B50AE2C-7E86-481A-A371-0E97EFC9EC74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940977529" sldId="348"/>
            <ac:picMk id="9" creationId="{B46BC5C5-42F1-4176-9875-774C9CF7E68F}"/>
          </ac:picMkLst>
        </pc:picChg>
        <pc:picChg chg="del">
          <ac:chgData name="Gustav Eriksson" userId="e8058c3e-9be5-468a-a71f-334cf2be4270" providerId="ADAL" clId="{891FDE24-D50A-4215-85FC-3959E0BB597B}" dt="2018-12-12T08:11:20.428" v="54" actId="478"/>
          <ac:picMkLst>
            <pc:docMk/>
            <pc:sldMk cId="940977529" sldId="348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496076220" sldId="355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96076220" sldId="355"/>
            <ac:spMk id="4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9:10:09.747" v="1018" actId="478"/>
          <ac:picMkLst>
            <pc:docMk/>
            <pc:sldMk cId="496076220" sldId="355"/>
            <ac:picMk id="2" creationId="{17120FE0-8F43-4A0D-B69B-D85B8B06D96A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496076220" sldId="355"/>
            <ac:picMk id="3" creationId="{EB5788F7-A866-45E2-8C34-2B53D6C84C9F}"/>
          </ac:picMkLst>
        </pc:picChg>
        <pc:picChg chg="del">
          <ac:chgData name="Gustav Eriksson" userId="e8058c3e-9be5-468a-a71f-334cf2be4270" providerId="ADAL" clId="{891FDE24-D50A-4215-85FC-3959E0BB597B}" dt="2018-12-12T08:13:14.176" v="111" actId="478"/>
          <ac:picMkLst>
            <pc:docMk/>
            <pc:sldMk cId="496076220" sldId="355"/>
            <ac:picMk id="7" creationId="{05CE8716-9A6A-435B-A055-6E38BEC25F03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3216272139" sldId="356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216272139" sldId="356"/>
            <ac:spMk id="4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216272139" sldId="356"/>
            <ac:picMk id="2" creationId="{C6BE37AF-8C57-4EBD-B738-64094393EC99}"/>
          </ac:picMkLst>
        </pc:picChg>
        <pc:picChg chg="del">
          <ac:chgData name="Gustav Eriksson" userId="e8058c3e-9be5-468a-a71f-334cf2be4270" providerId="ADAL" clId="{891FDE24-D50A-4215-85FC-3959E0BB597B}" dt="2018-12-12T09:10:11.701" v="1019" actId="478"/>
          <ac:picMkLst>
            <pc:docMk/>
            <pc:sldMk cId="3216272139" sldId="356"/>
            <ac:picMk id="3" creationId="{F7FE4333-845C-44F9-8448-EBB97362393F}"/>
          </ac:picMkLst>
        </pc:picChg>
        <pc:picChg chg="del">
          <ac:chgData name="Gustav Eriksson" userId="e8058c3e-9be5-468a-a71f-334cf2be4270" providerId="ADAL" clId="{891FDE24-D50A-4215-85FC-3959E0BB597B}" dt="2018-12-12T08:13:17.399" v="112" actId="478"/>
          <ac:picMkLst>
            <pc:docMk/>
            <pc:sldMk cId="3216272139" sldId="356"/>
            <ac:picMk id="7" creationId="{05CE8716-9A6A-435B-A055-6E38BEC25F03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2747012238" sldId="357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747012238" sldId="357"/>
            <ac:spMk id="5" creationId="{FB340C66-2B56-409C-BBC1-F02A3CFEB03F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747012238" sldId="357"/>
            <ac:spMk id="13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9:10:30.939" v="1020" actId="478"/>
          <ac:picMkLst>
            <pc:docMk/>
            <pc:sldMk cId="2747012238" sldId="357"/>
            <ac:picMk id="2" creationId="{A6A442AF-BF8F-44AB-9E03-04D63CC8B08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747012238" sldId="357"/>
            <ac:picMk id="3" creationId="{72AEB6A9-5580-4971-A0E1-28783D55A4E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747012238" sldId="357"/>
            <ac:picMk id="6" creationId="{74DE34A4-FCF2-4CEB-A608-3D82D176E0FD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747012238" sldId="357"/>
            <ac:picMk id="7" creationId="{E3BC4409-E462-4BA4-A83B-EAB1E3266FE3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747012238" sldId="357"/>
            <ac:picMk id="8" creationId="{AADE6484-3408-4ABB-A9AC-0605C00AE8E7}"/>
          </ac:picMkLst>
        </pc:picChg>
        <pc:picChg chg="del">
          <ac:chgData name="Gustav Eriksson" userId="e8058c3e-9be5-468a-a71f-334cf2be4270" providerId="ADAL" clId="{891FDE24-D50A-4215-85FC-3959E0BB597B}" dt="2018-12-12T08:13:21.150" v="113" actId="478"/>
          <ac:picMkLst>
            <pc:docMk/>
            <pc:sldMk cId="2747012238" sldId="357"/>
            <ac:picMk id="6147" creationId="{00000000-0000-0000-0000-000000000000}"/>
          </ac:picMkLst>
        </pc:picChg>
      </pc:sldChg>
      <pc:sldChg chg="addSp delSp modSp ord">
        <pc:chgData name="Gustav Eriksson" userId="e8058c3e-9be5-468a-a71f-334cf2be4270" providerId="ADAL" clId="{891FDE24-D50A-4215-85FC-3959E0BB597B}" dt="2018-12-15T07:58:21.708" v="2029"/>
        <pc:sldMkLst>
          <pc:docMk/>
          <pc:sldMk cId="1165782950" sldId="358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165782950" sldId="358"/>
            <ac:spMk id="5" creationId="{DCE6A8C8-3775-4196-A46C-B58B3868D944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165782950" sldId="358"/>
            <ac:spMk id="13" creationId="{00000000-0000-0000-0000-000000000000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165782950" sldId="358"/>
            <ac:picMk id="2" creationId="{C0F24194-6857-4645-B6D0-D90F5909EE5F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165782950" sldId="358"/>
            <ac:picMk id="6" creationId="{1C9DBC35-3CBA-4F0F-A8A7-27F47A901415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165782950" sldId="358"/>
            <ac:picMk id="7" creationId="{ACD33D79-0EDB-47B6-8D0F-FA236A4465F4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165782950" sldId="358"/>
            <ac:picMk id="8" creationId="{B21881E1-C2C5-410E-9837-2D9329701C82}"/>
          </ac:picMkLst>
        </pc:picChg>
        <pc:picChg chg="del">
          <ac:chgData name="Gustav Eriksson" userId="e8058c3e-9be5-468a-a71f-334cf2be4270" providerId="ADAL" clId="{891FDE24-D50A-4215-85FC-3959E0BB597B}" dt="2018-12-12T08:13:34.582" v="121" actId="478"/>
          <ac:picMkLst>
            <pc:docMk/>
            <pc:sldMk cId="1165782950" sldId="358"/>
            <ac:picMk id="6147" creationId="{00000000-0000-0000-0000-000000000000}"/>
          </ac:picMkLst>
        </pc:picChg>
      </pc:sldChg>
      <pc:sldChg chg="addSp delSp modSp">
        <pc:chgData name="Gustav Eriksson" userId="e8058c3e-9be5-468a-a71f-334cf2be4270" providerId="ADAL" clId="{891FDE24-D50A-4215-85FC-3959E0BB597B}" dt="2018-12-15T07:58:21.708" v="2029"/>
        <pc:sldMkLst>
          <pc:docMk/>
          <pc:sldMk cId="139235290" sldId="359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39235290" sldId="359"/>
            <ac:spMk id="5" creationId="{C8252744-7571-4DE1-B8C6-6F94F0A133EC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39235290" sldId="359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39235290" sldId="359"/>
            <ac:picMk id="2" creationId="{9724A098-83C0-4AAF-B33C-BD3CB135682A}"/>
          </ac:picMkLst>
        </pc:picChg>
        <pc:picChg chg="del">
          <ac:chgData name="Gustav Eriksson" userId="e8058c3e-9be5-468a-a71f-334cf2be4270" providerId="ADAL" clId="{891FDE24-D50A-4215-85FC-3959E0BB597B}" dt="2018-12-12T09:10:36.002" v="1022" actId="478"/>
          <ac:picMkLst>
            <pc:docMk/>
            <pc:sldMk cId="139235290" sldId="359"/>
            <ac:picMk id="3" creationId="{FF64381F-0B97-4507-A4A2-2D42C7B8B38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39235290" sldId="359"/>
            <ac:picMk id="6" creationId="{8AC957A5-7C49-4316-85E3-E6FF0BA8DDEB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39235290" sldId="359"/>
            <ac:picMk id="7" creationId="{2A23ABCE-487F-4FA0-BA3F-5E38D441C24B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39235290" sldId="359"/>
            <ac:picMk id="8" creationId="{F67D5955-D479-4EBB-BB65-05AD52B12361}"/>
          </ac:picMkLst>
        </pc:picChg>
        <pc:picChg chg="del">
          <ac:chgData name="Gustav Eriksson" userId="e8058c3e-9be5-468a-a71f-334cf2be4270" providerId="ADAL" clId="{891FDE24-D50A-4215-85FC-3959E0BB597B}" dt="2018-12-12T08:13:24.134" v="115" actId="478"/>
          <ac:picMkLst>
            <pc:docMk/>
            <pc:sldMk cId="139235290" sldId="359"/>
            <ac:picMk id="6147" creationId="{00000000-0000-0000-0000-000000000000}"/>
          </ac:picMkLst>
        </pc:picChg>
      </pc:sldChg>
      <pc:sldChg chg="modSp add">
        <pc:chgData name="Gustav Eriksson" userId="e8058c3e-9be5-468a-a71f-334cf2be4270" providerId="ADAL" clId="{891FDE24-D50A-4215-85FC-3959E0BB597B}" dt="2018-12-15T07:58:21.708" v="2029"/>
        <pc:sldMkLst>
          <pc:docMk/>
          <pc:sldMk cId="2346148995" sldId="361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346148995" sldId="361"/>
            <ac:spMk id="5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346148995" sldId="361"/>
            <ac:spMk id="9" creationId="{98D3483F-9B62-4B35-8CE5-E195D19D533F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346148995" sldId="361"/>
            <ac:spMk id="12" creationId="{1C0541F7-B8AF-4772-BDD3-C38A30127E68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346148995" sldId="361"/>
            <ac:picMk id="7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346148995" sldId="361"/>
            <ac:picMk id="8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346148995" sldId="361"/>
            <ac:picMk id="10" creationId="{1EA1F0E0-6F0B-4A53-9272-FAD7F965E59A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346148995" sldId="361"/>
            <ac:picMk id="11" creationId="{D21B38F2-31EE-4ED5-83CC-CED3E6878E77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346148995" sldId="361"/>
            <ac:picMk id="13" creationId="{BD096B8D-B002-438A-BBA6-7D454F435783}"/>
          </ac:picMkLst>
        </pc:picChg>
      </pc:sldChg>
      <pc:sldChg chg="modSp add">
        <pc:chgData name="Gustav Eriksson" userId="e8058c3e-9be5-468a-a71f-334cf2be4270" providerId="ADAL" clId="{891FDE24-D50A-4215-85FC-3959E0BB597B}" dt="2018-12-15T07:58:21.708" v="2029"/>
        <pc:sldMkLst>
          <pc:docMk/>
          <pc:sldMk cId="2837888797" sldId="362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37888797" sldId="362"/>
            <ac:spMk id="5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37888797" sldId="362"/>
            <ac:spMk id="9" creationId="{552DE338-32A6-4060-9832-6C74F3E11371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837888797" sldId="362"/>
            <ac:spMk id="12" creationId="{D8135942-455B-4491-ABC7-0329A3E7F1FF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837888797" sldId="362"/>
            <ac:picMk id="6" creationId="{00000000-0000-0000-0000-00000000000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837888797" sldId="362"/>
            <ac:picMk id="8" creationId="{17B0E849-CF63-4CB4-9DFE-D38D7A276895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837888797" sldId="362"/>
            <ac:picMk id="10" creationId="{EBB5D6C3-9E8B-4897-9ACE-3329F639FB2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837888797" sldId="362"/>
            <ac:picMk id="11" creationId="{B7C6927A-3AD9-4912-B4BF-19785C0B3CEB}"/>
          </ac:picMkLst>
        </pc:picChg>
      </pc:sldChg>
      <pc:sldChg chg="modSp add">
        <pc:chgData name="Gustav Eriksson" userId="e8058c3e-9be5-468a-a71f-334cf2be4270" providerId="ADAL" clId="{891FDE24-D50A-4215-85FC-3959E0BB597B}" dt="2018-12-15T07:58:21.708" v="2029"/>
        <pc:sldMkLst>
          <pc:docMk/>
          <pc:sldMk cId="462131098" sldId="363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62131098" sldId="363"/>
            <ac:spMk id="5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62131098" sldId="363"/>
            <ac:spMk id="7" creationId="{4921D22B-3183-4926-9535-43C73885B191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62131098" sldId="363"/>
            <ac:spMk id="8" creationId="{74164820-428C-4CC3-B7CC-7C5DEB9114C1}"/>
          </ac:spMkLst>
        </pc:spChg>
        <pc:graphicFrameChg chg="mod">
          <ac:chgData name="Gustav Eriksson" userId="e8058c3e-9be5-468a-a71f-334cf2be4270" providerId="ADAL" clId="{891FDE24-D50A-4215-85FC-3959E0BB597B}" dt="2018-12-15T07:58:21.708" v="2029"/>
          <ac:graphicFrameMkLst>
            <pc:docMk/>
            <pc:sldMk cId="462131098" sldId="363"/>
            <ac:graphicFrameMk id="4" creationId="{00000000-0000-0000-0000-000000000000}"/>
          </ac:graphicFrameMkLst>
        </pc:graphicFrame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462131098" sldId="363"/>
            <ac:picMk id="9" creationId="{3B043C51-91F8-45ED-B113-3807D516E97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462131098" sldId="363"/>
            <ac:picMk id="10" creationId="{CF54707E-0409-4CDC-B819-B56F23202C27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462131098" sldId="363"/>
            <ac:picMk id="11" creationId="{6EA463A7-F877-4458-A0BA-49B9A08446A8}"/>
          </ac:picMkLst>
        </pc:picChg>
      </pc:sldChg>
      <pc:sldChg chg="modSp add">
        <pc:chgData name="Gustav Eriksson" userId="e8058c3e-9be5-468a-a71f-334cf2be4270" providerId="ADAL" clId="{891FDE24-D50A-4215-85FC-3959E0BB597B}" dt="2018-12-15T07:58:21.708" v="2029"/>
        <pc:sldMkLst>
          <pc:docMk/>
          <pc:sldMk cId="996274501" sldId="364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996274501" sldId="364"/>
            <ac:spMk id="5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996274501" sldId="364"/>
            <ac:spMk id="8" creationId="{C7072C47-038E-4093-B7AF-ACFDDE36F1A8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996274501" sldId="364"/>
            <ac:spMk id="9" creationId="{27B110E5-DFEB-4C77-A3C2-E645177270D6}"/>
          </ac:spMkLst>
        </pc:spChg>
        <pc:graphicFrameChg chg="mod">
          <ac:chgData name="Gustav Eriksson" userId="e8058c3e-9be5-468a-a71f-334cf2be4270" providerId="ADAL" clId="{891FDE24-D50A-4215-85FC-3959E0BB597B}" dt="2018-12-15T07:58:21.708" v="2029"/>
          <ac:graphicFrameMkLst>
            <pc:docMk/>
            <pc:sldMk cId="996274501" sldId="364"/>
            <ac:graphicFrameMk id="6" creationId="{00000000-0000-0000-0000-000000000000}"/>
          </ac:graphicFrameMkLst>
        </pc:graphicFrame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996274501" sldId="364"/>
            <ac:picMk id="10" creationId="{25C3D642-52D7-45A6-A1DC-5F1828DBEF14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996274501" sldId="364"/>
            <ac:picMk id="11" creationId="{D4552531-6585-4260-A47E-D57F0ACF82CC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996274501" sldId="364"/>
            <ac:picMk id="12" creationId="{B30D884B-960C-43DE-BC6C-EC41C6084ECC}"/>
          </ac:picMkLst>
        </pc:picChg>
      </pc:sldChg>
      <pc:sldChg chg="modSp add">
        <pc:chgData name="Gustav Eriksson" userId="e8058c3e-9be5-468a-a71f-334cf2be4270" providerId="ADAL" clId="{891FDE24-D50A-4215-85FC-3959E0BB597B}" dt="2018-12-15T07:58:21.708" v="2029"/>
        <pc:sldMkLst>
          <pc:docMk/>
          <pc:sldMk cId="176241991" sldId="365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76241991" sldId="365"/>
            <ac:spMk id="8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76241991" sldId="365"/>
            <ac:spMk id="10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76241991" sldId="365"/>
            <ac:spMk id="11" creationId="{BE7E1C76-6CE8-43AE-A824-4150BFF49157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76241991" sldId="365"/>
            <ac:picMk id="6" creationId="{81AF97CE-C184-4C2F-A62F-30E3F3E6D3A6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76241991" sldId="365"/>
            <ac:picMk id="9" creationId="{EC704438-51AA-4B20-9F36-DA0CDF5D1172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76241991" sldId="365"/>
            <ac:picMk id="12" creationId="{120DAFC6-D530-4959-93A9-A610D848D4C4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76241991" sldId="365"/>
            <ac:picMk id="13" creationId="{256E7F66-BA3F-41C0-A2AE-C42C804E7728}"/>
          </ac:picMkLst>
        </pc:picChg>
      </pc:sldChg>
      <pc:sldChg chg="modSp add">
        <pc:chgData name="Gustav Eriksson" userId="e8058c3e-9be5-468a-a71f-334cf2be4270" providerId="ADAL" clId="{891FDE24-D50A-4215-85FC-3959E0BB597B}" dt="2018-12-15T07:58:21.708" v="2029"/>
        <pc:sldMkLst>
          <pc:docMk/>
          <pc:sldMk cId="2617989565" sldId="366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617989565" sldId="366"/>
            <ac:spMk id="5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617989565" sldId="366"/>
            <ac:spMk id="8" creationId="{BC555771-5036-4D28-ADDD-7B886F9ECCAA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617989565" sldId="366"/>
            <ac:spMk id="11" creationId="{C4586342-2822-4E6F-B35F-0802679C9655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989565" sldId="366"/>
            <ac:picMk id="3" creationId="{B4AB29CB-0072-4D63-B36A-82C2D4A5E66D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989565" sldId="366"/>
            <ac:picMk id="9" creationId="{CF856606-685D-4FBD-8353-06C0ACF753E3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989565" sldId="366"/>
            <ac:picMk id="10" creationId="{B35E6388-E431-4EF9-A226-AA3C1BBB2129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617989565" sldId="366"/>
            <ac:picMk id="12" creationId="{D69B684B-C67E-4D46-9647-64F0A7A68A8F}"/>
          </ac:picMkLst>
        </pc:picChg>
      </pc:sldChg>
      <pc:sldChg chg="modSp add">
        <pc:chgData name="Gustav Eriksson" userId="e8058c3e-9be5-468a-a71f-334cf2be4270" providerId="ADAL" clId="{891FDE24-D50A-4215-85FC-3959E0BB597B}" dt="2018-12-15T07:58:21.708" v="2029"/>
        <pc:sldMkLst>
          <pc:docMk/>
          <pc:sldMk cId="894290815" sldId="416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894290815" sldId="416"/>
            <ac:spMk id="5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894290815" sldId="416"/>
            <ac:spMk id="15" creationId="{391B8742-7D26-455D-A99D-AE39264C4EFA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894290815" sldId="416"/>
            <ac:spMk id="16" creationId="{3A359DBF-75DA-4743-8B0E-D789B8DA76E1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94290815" sldId="416"/>
            <ac:picMk id="11" creationId="{AA4D2A96-EF56-4E0D-A713-C71E515347DC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94290815" sldId="416"/>
            <ac:picMk id="17" creationId="{59C6C4B5-DA0E-4D3A-9161-34389201E556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94290815" sldId="416"/>
            <ac:picMk id="18" creationId="{75508FBF-D2FF-44CA-ADDE-01A0A7638F74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94290815" sldId="416"/>
            <ac:picMk id="4103" creationId="{432D01CD-4064-4A0A-8763-32A403423391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94290815" sldId="416"/>
            <ac:picMk id="4104" creationId="{A512F445-18FA-4A99-8ABE-B2D3FD6B89EF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94290815" sldId="416"/>
            <ac:picMk id="4105" creationId="{DC59A4FB-D2D1-4B11-937E-AE0D836BE57A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894290815" sldId="416"/>
            <ac:picMk id="4106" creationId="{9C956382-C580-4D66-B425-2185541507BF}"/>
          </ac:picMkLst>
        </pc:picChg>
      </pc:sldChg>
      <pc:sldChg chg="addSp modSp add ord modAnim">
        <pc:chgData name="Gustav Eriksson" userId="e8058c3e-9be5-468a-a71f-334cf2be4270" providerId="ADAL" clId="{891FDE24-D50A-4215-85FC-3959E0BB597B}" dt="2018-12-15T07:58:21.708" v="2029"/>
        <pc:sldMkLst>
          <pc:docMk/>
          <pc:sldMk cId="137146869" sldId="559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37146869" sldId="559"/>
            <ac:spMk id="2" creationId="{087D8B3B-2B1B-4035-8DC0-F8E663505343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37146869" sldId="559"/>
            <ac:spMk id="3" creationId="{3CA709A3-0358-4B86-8F9F-A05B8F1A7F2D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37146869" sldId="559"/>
            <ac:spMk id="8" creationId="{531B49F5-5059-41B4-B57A-E11832D35894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37146869" sldId="559"/>
            <ac:spMk id="12" creationId="{5522B726-4FEF-4D9E-B998-598DD488F38B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37146869" sldId="559"/>
            <ac:picMk id="7" creationId="{F37132AE-366A-406B-8281-71574D6CC031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37146869" sldId="559"/>
            <ac:picMk id="13" creationId="{56FC887A-D240-4C97-9120-7F8764526D68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37146869" sldId="559"/>
            <ac:picMk id="14" creationId="{7B94633C-FFCE-4E47-B644-B6DB80C088AA}"/>
          </ac:picMkLst>
        </pc:picChg>
      </pc:sldChg>
      <pc:sldChg chg="modSp add modAnim">
        <pc:chgData name="Gustav Eriksson" userId="e8058c3e-9be5-468a-a71f-334cf2be4270" providerId="ADAL" clId="{891FDE24-D50A-4215-85FC-3959E0BB597B}" dt="2018-12-15T07:58:21.708" v="2029"/>
        <pc:sldMkLst>
          <pc:docMk/>
          <pc:sldMk cId="585455421" sldId="566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585455421" sldId="566"/>
            <ac:spMk id="7" creationId="{F0B61447-3131-45E6-841A-40684F17C50B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585455421" sldId="566"/>
            <ac:spMk id="8" creationId="{7476A341-34E5-45F3-8480-4EA34DB779C1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585455421" sldId="566"/>
            <ac:spMk id="9" creationId="{14162C37-2F89-4C59-A4EF-44E7EB86CC24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585455421" sldId="566"/>
            <ac:picMk id="2" creationId="{7E8F86FB-A749-4300-9E4D-85AD04BDAE73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585455421" sldId="566"/>
            <ac:picMk id="4" creationId="{2BA60882-CCC4-4FC3-AE14-4ED5DEA4DFFA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585455421" sldId="566"/>
            <ac:picMk id="10" creationId="{60C30B18-8388-467B-8F0D-F26B374E5E27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585455421" sldId="566"/>
            <ac:picMk id="11" creationId="{CF9C4616-A89A-4280-B7D8-A524417520A0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585455421" sldId="566"/>
            <ac:picMk id="12" creationId="{113DDE58-31E3-4E83-A32E-DD0827BF327B}"/>
          </ac:picMkLst>
        </pc:picChg>
      </pc:sldChg>
      <pc:sldChg chg="addSp delSp modSp add">
        <pc:chgData name="Gustav Eriksson" userId="e8058c3e-9be5-468a-a71f-334cf2be4270" providerId="ADAL" clId="{891FDE24-D50A-4215-85FC-3959E0BB597B}" dt="2018-12-15T07:58:21.708" v="2029"/>
        <pc:sldMkLst>
          <pc:docMk/>
          <pc:sldMk cId="1405531682" sldId="567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405531682" sldId="567"/>
            <ac:spMk id="5" creationId="{DCE6A8C8-3775-4196-A46C-B58B3868D944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405531682" sldId="567"/>
            <ac:spMk id="13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9:16:31.876" v="1204" actId="478"/>
          <ac:picMkLst>
            <pc:docMk/>
            <pc:sldMk cId="1405531682" sldId="567"/>
            <ac:picMk id="2" creationId="{C0F24194-6857-4645-B6D0-D90F5909EE5F}"/>
          </ac:picMkLst>
        </pc:picChg>
        <pc:picChg chg="add mod modCrop">
          <ac:chgData name="Gustav Eriksson" userId="e8058c3e-9be5-468a-a71f-334cf2be4270" providerId="ADAL" clId="{891FDE24-D50A-4215-85FC-3959E0BB597B}" dt="2018-12-15T07:58:21.708" v="2029"/>
          <ac:picMkLst>
            <pc:docMk/>
            <pc:sldMk cId="1405531682" sldId="567"/>
            <ac:picMk id="3" creationId="{1700016D-E842-47F0-AE3C-DF503C3FDFD3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405531682" sldId="567"/>
            <ac:picMk id="6" creationId="{1C9DBC35-3CBA-4F0F-A8A7-27F47A901415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405531682" sldId="567"/>
            <ac:picMk id="7" creationId="{ACD33D79-0EDB-47B6-8D0F-FA236A4465F4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405531682" sldId="567"/>
            <ac:picMk id="8" creationId="{B21881E1-C2C5-410E-9837-2D9329701C82}"/>
          </ac:picMkLst>
        </pc:picChg>
      </pc:sldChg>
      <pc:sldChg chg="addSp delSp modSp add">
        <pc:chgData name="Gustav Eriksson" userId="e8058c3e-9be5-468a-a71f-334cf2be4270" providerId="ADAL" clId="{891FDE24-D50A-4215-85FC-3959E0BB597B}" dt="2018-12-15T07:58:21.708" v="2029"/>
        <pc:sldMkLst>
          <pc:docMk/>
          <pc:sldMk cId="1588537335" sldId="569"/>
        </pc:sldMkLst>
        <pc:picChg chg="del">
          <ac:chgData name="Gustav Eriksson" userId="e8058c3e-9be5-468a-a71f-334cf2be4270" providerId="ADAL" clId="{891FDE24-D50A-4215-85FC-3959E0BB597B}" dt="2018-12-12T09:24:02.855" v="1213" actId="478"/>
          <ac:picMkLst>
            <pc:docMk/>
            <pc:sldMk cId="1588537335" sldId="569"/>
            <ac:picMk id="2" creationId="{07AC6B32-E39F-4E74-99A2-91BA3B5C5B66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588537335" sldId="569"/>
            <ac:picMk id="3" creationId="{DBFC212C-77DF-4111-B73F-67CBD1272C33}"/>
          </ac:picMkLst>
        </pc:picChg>
      </pc:sldChg>
      <pc:sldChg chg="addSp delSp modSp add">
        <pc:chgData name="Gustav Eriksson" userId="e8058c3e-9be5-468a-a71f-334cf2be4270" providerId="ADAL" clId="{891FDE24-D50A-4215-85FC-3959E0BB597B}" dt="2018-12-15T07:58:21.708" v="2029"/>
        <pc:sldMkLst>
          <pc:docMk/>
          <pc:sldMk cId="3397306526" sldId="570"/>
        </pc:sldMkLst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397306526" sldId="570"/>
            <ac:picMk id="2" creationId="{B2B9BC3E-7791-450F-938B-D3F1F7C39FCE}"/>
          </ac:picMkLst>
        </pc:picChg>
        <pc:picChg chg="del">
          <ac:chgData name="Gustav Eriksson" userId="e8058c3e-9be5-468a-a71f-334cf2be4270" providerId="ADAL" clId="{891FDE24-D50A-4215-85FC-3959E0BB597B}" dt="2018-12-12T09:24:33.237" v="1216" actId="478"/>
          <ac:picMkLst>
            <pc:docMk/>
            <pc:sldMk cId="3397306526" sldId="570"/>
            <ac:picMk id="3" creationId="{DBFC212C-77DF-4111-B73F-67CBD1272C33}"/>
          </ac:picMkLst>
        </pc:picChg>
      </pc:sldChg>
      <pc:sldChg chg="addSp delSp modSp add">
        <pc:chgData name="Gustav Eriksson" userId="e8058c3e-9be5-468a-a71f-334cf2be4270" providerId="ADAL" clId="{891FDE24-D50A-4215-85FC-3959E0BB597B}" dt="2018-12-15T07:58:21.708" v="2029"/>
        <pc:sldMkLst>
          <pc:docMk/>
          <pc:sldMk cId="777215065" sldId="572"/>
        </pc:sldMkLst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777215065" sldId="572"/>
            <ac:picMk id="2" creationId="{39D83A2F-6565-482F-B98D-967933AB559D}"/>
          </ac:picMkLst>
        </pc:picChg>
        <pc:picChg chg="del">
          <ac:chgData name="Gustav Eriksson" userId="e8058c3e-9be5-468a-a71f-334cf2be4270" providerId="ADAL" clId="{891FDE24-D50A-4215-85FC-3959E0BB597B}" dt="2018-12-12T09:24:54.818" v="1222" actId="478"/>
          <ac:picMkLst>
            <pc:docMk/>
            <pc:sldMk cId="777215065" sldId="572"/>
            <ac:picMk id="3" creationId="{C97844FB-BE4C-49D6-86DB-5B7E33D0809F}"/>
          </ac:picMkLst>
        </pc:picChg>
      </pc:sldChg>
      <pc:sldChg chg="addSp modSp add">
        <pc:chgData name="Gustav Eriksson" userId="e8058c3e-9be5-468a-a71f-334cf2be4270" providerId="ADAL" clId="{891FDE24-D50A-4215-85FC-3959E0BB597B}" dt="2018-12-15T07:58:21.708" v="2029"/>
        <pc:sldMkLst>
          <pc:docMk/>
          <pc:sldMk cId="2098148285" sldId="573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098148285" sldId="573"/>
            <ac:spMk id="4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098148285" sldId="573"/>
            <ac:picMk id="2" creationId="{20C0CD1C-6434-41FA-880D-E865CF1AA874}"/>
          </ac:picMkLst>
        </pc:picChg>
      </pc:sldChg>
      <pc:sldChg chg="addSp modSp add">
        <pc:chgData name="Gustav Eriksson" userId="e8058c3e-9be5-468a-a71f-334cf2be4270" providerId="ADAL" clId="{891FDE24-D50A-4215-85FC-3959E0BB597B}" dt="2018-12-15T07:58:21.708" v="2029"/>
        <pc:sldMkLst>
          <pc:docMk/>
          <pc:sldMk cId="4216155136" sldId="574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216155136" sldId="574"/>
            <ac:spMk id="4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4216155136" sldId="574"/>
            <ac:picMk id="2" creationId="{A381D6A6-E655-41BE-8037-BEE5B78F7B01}"/>
          </ac:picMkLst>
        </pc:picChg>
      </pc:sldChg>
      <pc:sldChg chg="addSp modSp add">
        <pc:chgData name="Gustav Eriksson" userId="e8058c3e-9be5-468a-a71f-334cf2be4270" providerId="ADAL" clId="{891FDE24-D50A-4215-85FC-3959E0BB597B}" dt="2018-12-15T07:58:21.708" v="2029"/>
        <pc:sldMkLst>
          <pc:docMk/>
          <pc:sldMk cId="2293365711" sldId="576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293365711" sldId="576"/>
            <ac:spMk id="4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293365711" sldId="576"/>
            <ac:picMk id="2" creationId="{6EBC946D-A908-4641-8387-2EE5982C7C20}"/>
          </ac:picMkLst>
        </pc:picChg>
      </pc:sldChg>
      <pc:sldChg chg="addSp delSp modSp add">
        <pc:chgData name="Gustav Eriksson" userId="e8058c3e-9be5-468a-a71f-334cf2be4270" providerId="ADAL" clId="{891FDE24-D50A-4215-85FC-3959E0BB597B}" dt="2018-12-15T07:58:21.708" v="2029"/>
        <pc:sldMkLst>
          <pc:docMk/>
          <pc:sldMk cId="3836151397" sldId="580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3836151397" sldId="580"/>
            <ac:spMk id="4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3836151397" sldId="580"/>
            <ac:picMk id="2" creationId="{79EB6889-061A-493C-B4E0-AFF05629DF22}"/>
          </ac:picMkLst>
        </pc:picChg>
        <pc:picChg chg="del">
          <ac:chgData name="Gustav Eriksson" userId="e8058c3e-9be5-468a-a71f-334cf2be4270" providerId="ADAL" clId="{891FDE24-D50A-4215-85FC-3959E0BB597B}" dt="2018-12-12T09:31:02.860" v="1249" actId="478"/>
          <ac:picMkLst>
            <pc:docMk/>
            <pc:sldMk cId="3836151397" sldId="580"/>
            <ac:picMk id="3" creationId="{9CAD7ED2-B3CF-43F7-BD59-BEEA7A9C9323}"/>
          </ac:picMkLst>
        </pc:picChg>
      </pc:sldChg>
      <pc:sldChg chg="addSp delSp modSp add">
        <pc:chgData name="Gustav Eriksson" userId="e8058c3e-9be5-468a-a71f-334cf2be4270" providerId="ADAL" clId="{891FDE24-D50A-4215-85FC-3959E0BB597B}" dt="2018-12-15T07:58:21.708" v="2029"/>
        <pc:sldMkLst>
          <pc:docMk/>
          <pc:sldMk cId="4189847296" sldId="581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189847296" sldId="581"/>
            <ac:spMk id="4" creationId="{00000000-0000-0000-0000-000000000000}"/>
          </ac:spMkLst>
        </pc:spChg>
        <pc:picChg chg="del">
          <ac:chgData name="Gustav Eriksson" userId="e8058c3e-9be5-468a-a71f-334cf2be4270" providerId="ADAL" clId="{891FDE24-D50A-4215-85FC-3959E0BB597B}" dt="2018-12-12T09:31:24.619" v="1252" actId="478"/>
          <ac:picMkLst>
            <pc:docMk/>
            <pc:sldMk cId="4189847296" sldId="581"/>
            <ac:picMk id="2" creationId="{79EB6889-061A-493C-B4E0-AFF05629DF2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4189847296" sldId="581"/>
            <ac:picMk id="3" creationId="{10578940-E65B-42DF-A2C7-3E04DC808688}"/>
          </ac:picMkLst>
        </pc:picChg>
      </pc:sldChg>
      <pc:sldChg chg="addSp delSp modSp add mod modAnim">
        <pc:chgData name="Gustav Eriksson" userId="e8058c3e-9be5-468a-a71f-334cf2be4270" providerId="ADAL" clId="{891FDE24-D50A-4215-85FC-3959E0BB597B}" dt="2018-12-15T07:58:21.708" v="2029"/>
        <pc:sldMkLst>
          <pc:docMk/>
          <pc:sldMk cId="1239746750" sldId="582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239746750" sldId="582"/>
            <ac:spMk id="4" creationId="{7E0D4B75-6094-4037-BA1B-EE28BAB88453}"/>
          </ac:spMkLst>
        </pc:spChg>
        <pc:spChg chg="del mod">
          <ac:chgData name="Gustav Eriksson" userId="e8058c3e-9be5-468a-a71f-334cf2be4270" providerId="ADAL" clId="{891FDE24-D50A-4215-85FC-3959E0BB597B}" dt="2018-12-12T09:36:45.073" v="1353" actId="478"/>
          <ac:spMkLst>
            <pc:docMk/>
            <pc:sldMk cId="1239746750" sldId="582"/>
            <ac:spMk id="5" creationId="{00000000-0000-0000-0000-000000000000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239746750" sldId="582"/>
            <ac:spMk id="8" creationId="{BB71D606-AF72-40FD-9566-D740856B550B}"/>
          </ac:spMkLst>
        </pc:spChg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239746750" sldId="582"/>
            <ac:spMk id="9" creationId="{4C6CF70C-70B0-4C85-A9A2-BEE4D6B178CB}"/>
          </ac:spMkLst>
        </pc:spChg>
        <pc:graphicFrameChg chg="add del mod">
          <ac:chgData name="Gustav Eriksson" userId="e8058c3e-9be5-468a-a71f-334cf2be4270" providerId="ADAL" clId="{891FDE24-D50A-4215-85FC-3959E0BB597B}" dt="2018-12-12T09:40:29.785" v="1437" actId="478"/>
          <ac:graphicFrameMkLst>
            <pc:docMk/>
            <pc:sldMk cId="1239746750" sldId="582"/>
            <ac:graphicFrameMk id="6" creationId="{DCE14CFE-FB22-4242-BED0-61A18EE7046A}"/>
          </ac:graphicFrameMkLst>
        </pc:graphicFrameChg>
        <pc:graphicFrameChg chg="add mod">
          <ac:chgData name="Gustav Eriksson" userId="e8058c3e-9be5-468a-a71f-334cf2be4270" providerId="ADAL" clId="{891FDE24-D50A-4215-85FC-3959E0BB597B}" dt="2018-12-15T07:58:21.708" v="2029"/>
          <ac:graphicFrameMkLst>
            <pc:docMk/>
            <pc:sldMk cId="1239746750" sldId="582"/>
            <ac:graphicFrameMk id="7" creationId="{DCE14CFE-FB22-4242-BED0-61A18EE7046A}"/>
          </ac:graphicFrameMkLst>
        </pc:graphicFrameChg>
        <pc:picChg chg="del">
          <ac:chgData name="Gustav Eriksson" userId="e8058c3e-9be5-468a-a71f-334cf2be4270" providerId="ADAL" clId="{891FDE24-D50A-4215-85FC-3959E0BB597B}" dt="2018-12-12T09:36:41.386" v="1352" actId="478"/>
          <ac:picMkLst>
            <pc:docMk/>
            <pc:sldMk cId="1239746750" sldId="582"/>
            <ac:picMk id="2" creationId="{00000000-0000-0000-0000-000000000000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239746750" sldId="582"/>
            <ac:picMk id="3" creationId="{496402C8-D406-434B-9F09-AEE262CC40DF}"/>
          </ac:picMkLst>
        </pc:picChg>
      </pc:sldChg>
      <pc:sldChg chg="addSp delSp modSp add">
        <pc:chgData name="Gustav Eriksson" userId="e8058c3e-9be5-468a-a71f-334cf2be4270" providerId="ADAL" clId="{891FDE24-D50A-4215-85FC-3959E0BB597B}" dt="2018-12-15T07:58:21.708" v="2029"/>
        <pc:sldMkLst>
          <pc:docMk/>
          <pc:sldMk cId="1657544925" sldId="583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657544925" sldId="583"/>
            <ac:spMk id="5" creationId="{DCE6A8C8-3775-4196-A46C-B58B3868D944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657544925" sldId="583"/>
            <ac:spMk id="1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657544925" sldId="583"/>
            <ac:picMk id="2" creationId="{AE0086D6-EBB8-4F65-B936-6942C031B7F1}"/>
          </ac:picMkLst>
        </pc:picChg>
        <pc:picChg chg="del">
          <ac:chgData name="Gustav Eriksson" userId="e8058c3e-9be5-468a-a71f-334cf2be4270" providerId="ADAL" clId="{891FDE24-D50A-4215-85FC-3959E0BB597B}" dt="2018-12-12T09:46:49.150" v="1480" actId="478"/>
          <ac:picMkLst>
            <pc:docMk/>
            <pc:sldMk cId="1657544925" sldId="583"/>
            <ac:picMk id="3" creationId="{1700016D-E842-47F0-AE3C-DF503C3FDFD3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657544925" sldId="583"/>
            <ac:picMk id="6" creationId="{1C9DBC35-3CBA-4F0F-A8A7-27F47A901415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657544925" sldId="583"/>
            <ac:picMk id="7" creationId="{ACD33D79-0EDB-47B6-8D0F-FA236A4465F4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657544925" sldId="583"/>
            <ac:picMk id="8" creationId="{B21881E1-C2C5-410E-9837-2D9329701C82}"/>
          </ac:picMkLst>
        </pc:picChg>
      </pc:sldChg>
      <pc:sldChg chg="modSp add ord">
        <pc:chgData name="Gustav Eriksson" userId="e8058c3e-9be5-468a-a71f-334cf2be4270" providerId="ADAL" clId="{891FDE24-D50A-4215-85FC-3959E0BB597B}" dt="2018-12-15T07:58:21.708" v="2029"/>
        <pc:sldMkLst>
          <pc:docMk/>
          <pc:sldMk cId="478908348" sldId="584"/>
        </pc:sld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78908348" sldId="584"/>
            <ac:spMk id="5" creationId="{B92912D4-3F66-4729-BCE5-4677ADBFB473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78908348" sldId="584"/>
            <ac:spMk id="10" creationId="{501B6120-8923-4108-8F52-0C7203387081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78908348" sldId="584"/>
            <ac:spMk id="13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478908348" sldId="584"/>
            <ac:spMk id="16" creationId="{2687C0F0-65E8-482E-95A9-4C2219F5385D}"/>
          </ac:spMkLst>
        </pc:sp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478908348" sldId="584"/>
            <ac:picMk id="6" creationId="{049C5C64-2154-45E7-A8A8-FF03C8094B44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478908348" sldId="584"/>
            <ac:picMk id="7" creationId="{C1053C3D-8003-48F8-A680-FFD50ABFE1CA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478908348" sldId="584"/>
            <ac:picMk id="8" creationId="{93F081F8-242E-407E-A2A4-AC55F570797E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478908348" sldId="584"/>
            <ac:picMk id="9" creationId="{B5FF7897-F4CB-456B-86D1-F7407CE4B605}"/>
          </ac:picMkLst>
        </pc:pic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478908348" sldId="584"/>
            <ac:cxnSpMk id="4" creationId="{1AAE0B20-EAB0-47A9-A493-74FA5321F8E9}"/>
          </ac:cxnSpMkLst>
        </pc:cxnChg>
        <pc:cxnChg chg="mod">
          <ac:chgData name="Gustav Eriksson" userId="e8058c3e-9be5-468a-a71f-334cf2be4270" providerId="ADAL" clId="{891FDE24-D50A-4215-85FC-3959E0BB597B}" dt="2018-12-15T07:58:21.708" v="2029"/>
          <ac:cxnSpMkLst>
            <pc:docMk/>
            <pc:sldMk cId="478908348" sldId="584"/>
            <ac:cxnSpMk id="12" creationId="{3D892015-22FE-45D5-A0B6-78BAE596DFB0}"/>
          </ac:cxnSpMkLst>
        </pc:cxnChg>
      </pc:sldChg>
      <pc:sldChg chg="addSp delSp modSp add delAnim">
        <pc:chgData name="Gustav Eriksson" userId="e8058c3e-9be5-468a-a71f-334cf2be4270" providerId="ADAL" clId="{891FDE24-D50A-4215-85FC-3959E0BB597B}" dt="2018-12-15T07:58:21.708" v="2029"/>
        <pc:sldMkLst>
          <pc:docMk/>
          <pc:sldMk cId="1105436669" sldId="585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1105436669" sldId="585"/>
            <ac:spMk id="3" creationId="{C7089097-1EE8-46DB-86E1-619E449A578B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105436669" sldId="585"/>
            <ac:spMk id="6" creationId="{41912134-EBCA-4F66-BC17-0F4CBD15F4BA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1105436669" sldId="585"/>
            <ac:spMk id="4099" creationId="{00000000-0000-0000-0000-000000000000}"/>
          </ac:spMkLst>
        </pc:spChg>
        <pc:graphicFrameChg chg="del">
          <ac:chgData name="Gustav Eriksson" userId="e8058c3e-9be5-468a-a71f-334cf2be4270" providerId="ADAL" clId="{891FDE24-D50A-4215-85FC-3959E0BB597B}" dt="2018-12-12T10:01:58.117" v="1687" actId="478"/>
          <ac:graphicFrameMkLst>
            <pc:docMk/>
            <pc:sldMk cId="1105436669" sldId="585"/>
            <ac:graphicFrameMk id="4" creationId="{52531E98-4913-4222-A4F8-F98682DCD9CE}"/>
          </ac:graphicFrameMkLst>
        </pc:graphicFrameChg>
        <pc:picChg chg="del">
          <ac:chgData name="Gustav Eriksson" userId="e8058c3e-9be5-468a-a71f-334cf2be4270" providerId="ADAL" clId="{891FDE24-D50A-4215-85FC-3959E0BB597B}" dt="2018-12-12T10:01:59.454" v="1688" actId="478"/>
          <ac:picMkLst>
            <pc:docMk/>
            <pc:sldMk cId="1105436669" sldId="585"/>
            <ac:picMk id="2" creationId="{55FCA66B-C210-4BCA-A36A-22926D59024B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105436669" sldId="585"/>
            <ac:picMk id="7" creationId="{DB6FD4A5-4E49-4E22-AA3A-59FF324E2512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105436669" sldId="585"/>
            <ac:picMk id="8" creationId="{E400316B-5139-4E4A-96A8-2F507E79897D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1105436669" sldId="585"/>
            <ac:picMk id="9" creationId="{6309DB15-6525-439B-BCEE-BCB07E1C4438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105436669" sldId="585"/>
            <ac:picMk id="6146" creationId="{6A892CB0-559B-466B-AD6C-6F7EC292F5B2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1105436669" sldId="585"/>
            <ac:picMk id="6147" creationId="{522C1E55-63F5-434B-88E3-B8DB38A70332}"/>
          </ac:picMkLst>
        </pc:picChg>
      </pc:sldChg>
      <pc:sldChg chg="addSp delSp modSp add ord">
        <pc:chgData name="Gustav Eriksson" userId="e8058c3e-9be5-468a-a71f-334cf2be4270" providerId="ADAL" clId="{891FDE24-D50A-4215-85FC-3959E0BB597B}" dt="2018-12-15T07:58:21.708" v="2029"/>
        <pc:sldMkLst>
          <pc:docMk/>
          <pc:sldMk cId="2642280322" sldId="586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642280322" sldId="586"/>
            <ac:spMk id="7" creationId="{D0E07C06-6ADF-4040-8DBA-73F0E89C8CB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642280322" sldId="586"/>
            <ac:spMk id="6153" creationId="{00000000-0000-0000-0000-000000000000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42280322" sldId="586"/>
            <ac:picMk id="5" creationId="{3FA5EC28-9958-4FC5-A204-47EBF1269CCB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42280322" sldId="586"/>
            <ac:picMk id="6" creationId="{C069C697-F0C5-4110-83A0-AD5AEBF55EFB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42280322" sldId="586"/>
            <ac:picMk id="8" creationId="{7481B878-1169-4ABB-BA1C-B52C5BBF7F91}"/>
          </ac:picMkLst>
        </pc:pic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642280322" sldId="586"/>
            <ac:picMk id="9" creationId="{DFAE7E22-2CDC-452E-8075-23C2C64C4DE3}"/>
          </ac:picMkLst>
        </pc:picChg>
        <pc:picChg chg="del mod">
          <ac:chgData name="Gustav Eriksson" userId="e8058c3e-9be5-468a-a71f-334cf2be4270" providerId="ADAL" clId="{891FDE24-D50A-4215-85FC-3959E0BB597B}" dt="2018-12-12T10:20:33.491" v="1712" actId="478"/>
          <ac:picMkLst>
            <pc:docMk/>
            <pc:sldMk cId="2642280322" sldId="586"/>
            <ac:picMk id="11" creationId="{00000000-0000-0000-0000-000000000000}"/>
          </ac:picMkLst>
        </pc:picChg>
        <pc:picChg chg="del mod">
          <ac:chgData name="Gustav Eriksson" userId="e8058c3e-9be5-468a-a71f-334cf2be4270" providerId="ADAL" clId="{891FDE24-D50A-4215-85FC-3959E0BB597B}" dt="2018-12-12T10:20:36.732" v="1713" actId="478"/>
          <ac:picMkLst>
            <pc:docMk/>
            <pc:sldMk cId="2642280322" sldId="586"/>
            <ac:picMk id="6147" creationId="{00000000-0000-0000-0000-000000000000}"/>
          </ac:picMkLst>
        </pc:picChg>
      </pc:sldChg>
      <pc:sldChg chg="addSp delSp modSp add ord">
        <pc:chgData name="Gustav Eriksson" userId="e8058c3e-9be5-468a-a71f-334cf2be4270" providerId="ADAL" clId="{891FDE24-D50A-4215-85FC-3959E0BB597B}" dt="2018-12-15T07:58:21.708" v="2029"/>
        <pc:sldMkLst>
          <pc:docMk/>
          <pc:sldMk cId="2010392819" sldId="587"/>
        </pc:sldMkLst>
        <pc:spChg chg="add mod">
          <ac:chgData name="Gustav Eriksson" userId="e8058c3e-9be5-468a-a71f-334cf2be4270" providerId="ADAL" clId="{891FDE24-D50A-4215-85FC-3959E0BB597B}" dt="2018-12-15T07:58:21.708" v="2029"/>
          <ac:spMkLst>
            <pc:docMk/>
            <pc:sldMk cId="2010392819" sldId="587"/>
            <ac:spMk id="3" creationId="{E9586444-C556-47B8-8B4E-FD7A9809BB7C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k cId="2010392819" sldId="587"/>
            <ac:spMk id="5" creationId="{B92912D4-3F66-4729-BCE5-4677ADBFB473}"/>
          </ac:spMkLst>
        </pc:spChg>
        <pc:spChg chg="del">
          <ac:chgData name="Gustav Eriksson" userId="e8058c3e-9be5-468a-a71f-334cf2be4270" providerId="ADAL" clId="{891FDE24-D50A-4215-85FC-3959E0BB597B}" dt="2018-12-14T15:41:16.625" v="1955" actId="478"/>
          <ac:spMkLst>
            <pc:docMk/>
            <pc:sldMk cId="2010392819" sldId="587"/>
            <ac:spMk id="10" creationId="{501B6120-8923-4108-8F52-0C7203387081}"/>
          </ac:spMkLst>
        </pc:spChg>
        <pc:spChg chg="del">
          <ac:chgData name="Gustav Eriksson" userId="e8058c3e-9be5-468a-a71f-334cf2be4270" providerId="ADAL" clId="{891FDE24-D50A-4215-85FC-3959E0BB597B}" dt="2018-12-14T15:41:16.625" v="1955" actId="478"/>
          <ac:spMkLst>
            <pc:docMk/>
            <pc:sldMk cId="2010392819" sldId="587"/>
            <ac:spMk id="16" creationId="{2687C0F0-65E8-482E-95A9-4C2219F5385D}"/>
          </ac:spMkLst>
        </pc:spChg>
        <pc:spChg chg="del">
          <ac:chgData name="Gustav Eriksson" userId="e8058c3e-9be5-468a-a71f-334cf2be4270" providerId="ADAL" clId="{891FDE24-D50A-4215-85FC-3959E0BB597B}" dt="2018-12-14T15:41:12.796" v="1953" actId="478"/>
          <ac:spMkLst>
            <pc:docMk/>
            <pc:sldMk cId="2010392819" sldId="587"/>
            <ac:spMk id="18" creationId="{EAD81E39-8D98-4CD7-A3AA-4A95F6D09102}"/>
          </ac:spMkLst>
        </pc:spChg>
        <pc:spChg chg="del">
          <ac:chgData name="Gustav Eriksson" userId="e8058c3e-9be5-468a-a71f-334cf2be4270" providerId="ADAL" clId="{891FDE24-D50A-4215-85FC-3959E0BB597B}" dt="2018-12-14T15:41:16.625" v="1955" actId="478"/>
          <ac:spMkLst>
            <pc:docMk/>
            <pc:sldMk cId="2010392819" sldId="587"/>
            <ac:spMk id="19" creationId="{B53C9EED-56A6-45E2-B29C-46D396480AFB}"/>
          </ac:spMkLst>
        </pc:spChg>
        <pc:picChg chg="add mod">
          <ac:chgData name="Gustav Eriksson" userId="e8058c3e-9be5-468a-a71f-334cf2be4270" providerId="ADAL" clId="{891FDE24-D50A-4215-85FC-3959E0BB597B}" dt="2018-12-15T07:58:21.708" v="2029"/>
          <ac:picMkLst>
            <pc:docMk/>
            <pc:sldMk cId="2010392819" sldId="587"/>
            <ac:picMk id="2" creationId="{0495507F-6F17-4139-950F-F2FDD3DFBBDE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010392819" sldId="587"/>
            <ac:picMk id="6" creationId="{049C5C64-2154-45E7-A8A8-FF03C8094B44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010392819" sldId="587"/>
            <ac:picMk id="7" creationId="{C1053C3D-8003-48F8-A680-FFD50ABFE1CA}"/>
          </ac:picMkLst>
        </pc:picChg>
        <pc:picChg chg="mod">
          <ac:chgData name="Gustav Eriksson" userId="e8058c3e-9be5-468a-a71f-334cf2be4270" providerId="ADAL" clId="{891FDE24-D50A-4215-85FC-3959E0BB597B}" dt="2018-12-15T07:58:21.708" v="2029"/>
          <ac:picMkLst>
            <pc:docMk/>
            <pc:sldMk cId="2010392819" sldId="587"/>
            <ac:picMk id="8" creationId="{93F081F8-242E-407E-A2A4-AC55F570797E}"/>
          </ac:picMkLst>
        </pc:picChg>
        <pc:picChg chg="del">
          <ac:chgData name="Gustav Eriksson" userId="e8058c3e-9be5-468a-a71f-334cf2be4270" providerId="ADAL" clId="{891FDE24-D50A-4215-85FC-3959E0BB597B}" dt="2018-12-14T15:41:14.319" v="1954" actId="478"/>
          <ac:picMkLst>
            <pc:docMk/>
            <pc:sldMk cId="2010392819" sldId="587"/>
            <ac:picMk id="9" creationId="{B5FF7897-F4CB-456B-86D1-F7407CE4B605}"/>
          </ac:picMkLst>
        </pc:picChg>
        <pc:cxnChg chg="del">
          <ac:chgData name="Gustav Eriksson" userId="e8058c3e-9be5-468a-a71f-334cf2be4270" providerId="ADAL" clId="{891FDE24-D50A-4215-85FC-3959E0BB597B}" dt="2018-12-14T15:41:16.625" v="1955" actId="478"/>
          <ac:cxnSpMkLst>
            <pc:docMk/>
            <pc:sldMk cId="2010392819" sldId="587"/>
            <ac:cxnSpMk id="4" creationId="{1AAE0B20-EAB0-47A9-A493-74FA5321F8E9}"/>
          </ac:cxnSpMkLst>
        </pc:cxnChg>
        <pc:cxnChg chg="del">
          <ac:chgData name="Gustav Eriksson" userId="e8058c3e-9be5-468a-a71f-334cf2be4270" providerId="ADAL" clId="{891FDE24-D50A-4215-85FC-3959E0BB597B}" dt="2018-12-14T15:41:16.625" v="1955" actId="478"/>
          <ac:cxnSpMkLst>
            <pc:docMk/>
            <pc:sldMk cId="2010392819" sldId="587"/>
            <ac:cxnSpMk id="12" creationId="{3D892015-22FE-45D5-A0B6-78BAE596DFB0}"/>
          </ac:cxnSpMkLst>
        </pc:cxnChg>
      </pc:sldChg>
      <pc:sldMasterChg chg="modSp modSldLayout">
        <pc:chgData name="Gustav Eriksson" userId="e8058c3e-9be5-468a-a71f-334cf2be4270" providerId="ADAL" clId="{891FDE24-D50A-4215-85FC-3959E0BB597B}" dt="2018-12-15T07:58:21.708" v="2029"/>
        <pc:sldMasterMkLst>
          <pc:docMk/>
          <pc:sldMasterMk cId="147753968" sldId="2147483648"/>
        </pc:sldMasterMkLst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asterMk cId="147753968" sldId="2147483648"/>
            <ac:spMk id="2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asterMk cId="147753968" sldId="2147483648"/>
            <ac:spMk id="3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asterMk cId="147753968" sldId="2147483648"/>
            <ac:spMk id="4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asterMk cId="147753968" sldId="2147483648"/>
            <ac:spMk id="5" creationId="{00000000-0000-0000-0000-000000000000}"/>
          </ac:spMkLst>
        </pc:spChg>
        <pc:spChg chg="mod">
          <ac:chgData name="Gustav Eriksson" userId="e8058c3e-9be5-468a-a71f-334cf2be4270" providerId="ADAL" clId="{891FDE24-D50A-4215-85FC-3959E0BB597B}" dt="2018-12-15T07:58:21.708" v="2029"/>
          <ac:spMkLst>
            <pc:docMk/>
            <pc:sldMasterMk cId="147753968" sldId="2147483648"/>
            <ac:spMk id="6" creationId="{00000000-0000-0000-0000-000000000000}"/>
          </ac:spMkLst>
        </pc:spChg>
        <pc:sldLayoutChg chg="modSp">
          <pc:chgData name="Gustav Eriksson" userId="e8058c3e-9be5-468a-a71f-334cf2be4270" providerId="ADAL" clId="{891FDE24-D50A-4215-85FC-3959E0BB597B}" dt="2018-12-15T07:58:21.708" v="2029"/>
          <pc:sldLayoutMkLst>
            <pc:docMk/>
            <pc:sldMasterMk cId="147753968" sldId="2147483648"/>
            <pc:sldLayoutMk cId="269169835" sldId="2147483649"/>
          </pc:sldLayoutMkLst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69169835" sldId="2147483649"/>
              <ac:spMk id="2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69169835" sldId="2147483649"/>
              <ac:spMk id="3" creationId="{00000000-0000-0000-0000-000000000000}"/>
            </ac:spMkLst>
          </pc:spChg>
        </pc:sldLayoutChg>
        <pc:sldLayoutChg chg="modSp">
          <pc:chgData name="Gustav Eriksson" userId="e8058c3e-9be5-468a-a71f-334cf2be4270" providerId="ADAL" clId="{891FDE24-D50A-4215-85FC-3959E0BB597B}" dt="2018-12-15T07:58:21.708" v="2029"/>
          <pc:sldLayoutMkLst>
            <pc:docMk/>
            <pc:sldMasterMk cId="147753968" sldId="2147483648"/>
            <pc:sldLayoutMk cId="3040272170" sldId="2147483651"/>
          </pc:sldLayoutMkLst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3040272170" sldId="2147483651"/>
              <ac:spMk id="2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3040272170" sldId="2147483651"/>
              <ac:spMk id="3" creationId="{00000000-0000-0000-0000-000000000000}"/>
            </ac:spMkLst>
          </pc:spChg>
        </pc:sldLayoutChg>
        <pc:sldLayoutChg chg="modSp">
          <pc:chgData name="Gustav Eriksson" userId="e8058c3e-9be5-468a-a71f-334cf2be4270" providerId="ADAL" clId="{891FDE24-D50A-4215-85FC-3959E0BB597B}" dt="2018-12-15T07:58:21.708" v="2029"/>
          <pc:sldLayoutMkLst>
            <pc:docMk/>
            <pc:sldMasterMk cId="147753968" sldId="2147483648"/>
            <pc:sldLayoutMk cId="1823901359" sldId="2147483652"/>
          </pc:sldLayoutMkLst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1823901359" sldId="2147483652"/>
              <ac:spMk id="3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1823901359" sldId="2147483652"/>
              <ac:spMk id="4" creationId="{00000000-0000-0000-0000-000000000000}"/>
            </ac:spMkLst>
          </pc:spChg>
        </pc:sldLayoutChg>
        <pc:sldLayoutChg chg="modSp">
          <pc:chgData name="Gustav Eriksson" userId="e8058c3e-9be5-468a-a71f-334cf2be4270" providerId="ADAL" clId="{891FDE24-D50A-4215-85FC-3959E0BB597B}" dt="2018-12-15T07:58:21.708" v="2029"/>
          <pc:sldLayoutMkLst>
            <pc:docMk/>
            <pc:sldMasterMk cId="147753968" sldId="2147483648"/>
            <pc:sldLayoutMk cId="2782463547" sldId="2147483653"/>
          </pc:sldLayoutMkLst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782463547" sldId="2147483653"/>
              <ac:spMk id="3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782463547" sldId="2147483653"/>
              <ac:spMk id="4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782463547" sldId="2147483653"/>
              <ac:spMk id="5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782463547" sldId="2147483653"/>
              <ac:spMk id="6" creationId="{00000000-0000-0000-0000-000000000000}"/>
            </ac:spMkLst>
          </pc:spChg>
        </pc:sldLayoutChg>
        <pc:sldLayoutChg chg="modSp">
          <pc:chgData name="Gustav Eriksson" userId="e8058c3e-9be5-468a-a71f-334cf2be4270" providerId="ADAL" clId="{891FDE24-D50A-4215-85FC-3959E0BB597B}" dt="2018-12-15T07:58:21.708" v="2029"/>
          <pc:sldLayoutMkLst>
            <pc:docMk/>
            <pc:sldMasterMk cId="147753968" sldId="2147483648"/>
            <pc:sldLayoutMk cId="2277502727" sldId="2147483656"/>
          </pc:sldLayoutMkLst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277502727" sldId="2147483656"/>
              <ac:spMk id="2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277502727" sldId="2147483656"/>
              <ac:spMk id="3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2277502727" sldId="2147483656"/>
              <ac:spMk id="4" creationId="{00000000-0000-0000-0000-000000000000}"/>
            </ac:spMkLst>
          </pc:spChg>
        </pc:sldLayoutChg>
        <pc:sldLayoutChg chg="modSp">
          <pc:chgData name="Gustav Eriksson" userId="e8058c3e-9be5-468a-a71f-334cf2be4270" providerId="ADAL" clId="{891FDE24-D50A-4215-85FC-3959E0BB597B}" dt="2018-12-15T07:58:21.708" v="2029"/>
          <pc:sldLayoutMkLst>
            <pc:docMk/>
            <pc:sldMasterMk cId="147753968" sldId="2147483648"/>
            <pc:sldLayoutMk cId="663148065" sldId="2147483657"/>
          </pc:sldLayoutMkLst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663148065" sldId="2147483657"/>
              <ac:spMk id="2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663148065" sldId="2147483657"/>
              <ac:spMk id="3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663148065" sldId="2147483657"/>
              <ac:spMk id="4" creationId="{00000000-0000-0000-0000-000000000000}"/>
            </ac:spMkLst>
          </pc:spChg>
        </pc:sldLayoutChg>
        <pc:sldLayoutChg chg="modSp">
          <pc:chgData name="Gustav Eriksson" userId="e8058c3e-9be5-468a-a71f-334cf2be4270" providerId="ADAL" clId="{891FDE24-D50A-4215-85FC-3959E0BB597B}" dt="2018-12-15T07:58:21.708" v="2029"/>
          <pc:sldLayoutMkLst>
            <pc:docMk/>
            <pc:sldMasterMk cId="147753968" sldId="2147483648"/>
            <pc:sldLayoutMk cId="103195238" sldId="2147483659"/>
          </pc:sldLayoutMkLst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103195238" sldId="2147483659"/>
              <ac:spMk id="2" creationId="{00000000-0000-0000-0000-000000000000}"/>
            </ac:spMkLst>
          </pc:spChg>
          <pc:spChg chg="mod">
            <ac:chgData name="Gustav Eriksson" userId="e8058c3e-9be5-468a-a71f-334cf2be4270" providerId="ADAL" clId="{891FDE24-D50A-4215-85FC-3959E0BB597B}" dt="2018-12-15T07:58:21.708" v="2029"/>
            <ac:spMkLst>
              <pc:docMk/>
              <pc:sldMasterMk cId="147753968" sldId="2147483648"/>
              <pc:sldLayoutMk cId="103195238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Bok1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klappen.sharepoint.com/gemensam/Delade%20dokument/Statistik/Statistik%20bokning/1819/Bel&#228;ggning%20vecka%20f&#246;r%20vecka%201819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klappen.sharepoint.com/gemensam/Delade%20dokument/Statistik/Statistik%20bokning/1819/Bel&#228;ggning%20vecka%20f&#246;r%20vecka%201819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Antal bokade objekt per vecka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stacked"/>
        <c:varyColors val="0"/>
        <c:ser>
          <c:idx val="2"/>
          <c:order val="1"/>
          <c:tx>
            <c:strRef>
              <c:f>'v50'!$A$8:$B$8</c:f>
              <c:strCache>
                <c:ptCount val="2"/>
                <c:pt idx="0">
                  <c:v>Bokade objekt, ex värdbok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'v50'!$C$3:$U$3</c:f>
              <c:strCache>
                <c:ptCount val="19"/>
                <c:pt idx="0">
                  <c:v>v50, to-sö</c:v>
                </c:pt>
                <c:pt idx="1">
                  <c:v>v51, lö-lö</c:v>
                </c:pt>
                <c:pt idx="2">
                  <c:v>jul, sö-lö</c:v>
                </c:pt>
                <c:pt idx="3">
                  <c:v>nyår, lö-fr</c:v>
                </c:pt>
                <c:pt idx="4">
                  <c:v>v2</c:v>
                </c:pt>
                <c:pt idx="5">
                  <c:v>v3</c:v>
                </c:pt>
                <c:pt idx="6">
                  <c:v>v4</c:v>
                </c:pt>
                <c:pt idx="7">
                  <c:v>v5</c:v>
                </c:pt>
                <c:pt idx="8">
                  <c:v>v6</c:v>
                </c:pt>
                <c:pt idx="9">
                  <c:v>v7</c:v>
                </c:pt>
                <c:pt idx="10">
                  <c:v>v8</c:v>
                </c:pt>
                <c:pt idx="11">
                  <c:v>v9</c:v>
                </c:pt>
                <c:pt idx="12">
                  <c:v>v10</c:v>
                </c:pt>
                <c:pt idx="13">
                  <c:v>v11</c:v>
                </c:pt>
                <c:pt idx="14">
                  <c:v>v12</c:v>
                </c:pt>
                <c:pt idx="15">
                  <c:v>v13</c:v>
                </c:pt>
                <c:pt idx="16">
                  <c:v>v14</c:v>
                </c:pt>
                <c:pt idx="17">
                  <c:v>v15</c:v>
                </c:pt>
                <c:pt idx="18">
                  <c:v>Påsk</c:v>
                </c:pt>
              </c:strCache>
            </c:strRef>
          </c:cat>
          <c:val>
            <c:numRef>
              <c:f>'v50'!$C$8:$U$8</c:f>
              <c:numCache>
                <c:formatCode>General</c:formatCode>
                <c:ptCount val="19"/>
                <c:pt idx="0">
                  <c:v>151</c:v>
                </c:pt>
                <c:pt idx="1">
                  <c:v>124</c:v>
                </c:pt>
                <c:pt idx="2">
                  <c:v>395</c:v>
                </c:pt>
                <c:pt idx="3">
                  <c:v>318</c:v>
                </c:pt>
                <c:pt idx="4">
                  <c:v>336</c:v>
                </c:pt>
                <c:pt idx="5">
                  <c:v>281</c:v>
                </c:pt>
                <c:pt idx="6">
                  <c:v>378</c:v>
                </c:pt>
                <c:pt idx="7">
                  <c:v>377</c:v>
                </c:pt>
                <c:pt idx="8">
                  <c:v>359</c:v>
                </c:pt>
                <c:pt idx="9">
                  <c:v>396</c:v>
                </c:pt>
                <c:pt idx="10">
                  <c:v>328</c:v>
                </c:pt>
                <c:pt idx="11">
                  <c:v>264</c:v>
                </c:pt>
                <c:pt idx="12">
                  <c:v>238</c:v>
                </c:pt>
                <c:pt idx="13">
                  <c:v>282</c:v>
                </c:pt>
                <c:pt idx="14">
                  <c:v>231</c:v>
                </c:pt>
                <c:pt idx="15">
                  <c:v>157</c:v>
                </c:pt>
                <c:pt idx="16">
                  <c:v>73</c:v>
                </c:pt>
                <c:pt idx="17">
                  <c:v>107</c:v>
                </c:pt>
                <c:pt idx="18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74-4C51-A48A-8DC4F9B9DFC4}"/>
            </c:ext>
          </c:extLst>
        </c:ser>
        <c:ser>
          <c:idx val="1"/>
          <c:order val="2"/>
          <c:tx>
            <c:strRef>
              <c:f>'v50'!$A$5:$B$5</c:f>
              <c:strCache>
                <c:ptCount val="2"/>
                <c:pt idx="0">
                  <c:v>Värdbokningar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'v50'!$C$3:$U$3</c:f>
              <c:strCache>
                <c:ptCount val="19"/>
                <c:pt idx="0">
                  <c:v>v50, to-sö</c:v>
                </c:pt>
                <c:pt idx="1">
                  <c:v>v51, lö-lö</c:v>
                </c:pt>
                <c:pt idx="2">
                  <c:v>jul, sö-lö</c:v>
                </c:pt>
                <c:pt idx="3">
                  <c:v>nyår, lö-fr</c:v>
                </c:pt>
                <c:pt idx="4">
                  <c:v>v2</c:v>
                </c:pt>
                <c:pt idx="5">
                  <c:v>v3</c:v>
                </c:pt>
                <c:pt idx="6">
                  <c:v>v4</c:v>
                </c:pt>
                <c:pt idx="7">
                  <c:v>v5</c:v>
                </c:pt>
                <c:pt idx="8">
                  <c:v>v6</c:v>
                </c:pt>
                <c:pt idx="9">
                  <c:v>v7</c:v>
                </c:pt>
                <c:pt idx="10">
                  <c:v>v8</c:v>
                </c:pt>
                <c:pt idx="11">
                  <c:v>v9</c:v>
                </c:pt>
                <c:pt idx="12">
                  <c:v>v10</c:v>
                </c:pt>
                <c:pt idx="13">
                  <c:v>v11</c:v>
                </c:pt>
                <c:pt idx="14">
                  <c:v>v12</c:v>
                </c:pt>
                <c:pt idx="15">
                  <c:v>v13</c:v>
                </c:pt>
                <c:pt idx="16">
                  <c:v>v14</c:v>
                </c:pt>
                <c:pt idx="17">
                  <c:v>v15</c:v>
                </c:pt>
                <c:pt idx="18">
                  <c:v>Påsk</c:v>
                </c:pt>
              </c:strCache>
            </c:strRef>
          </c:cat>
          <c:val>
            <c:numRef>
              <c:f>'v50'!$C$5:$U$5</c:f>
              <c:numCache>
                <c:formatCode>General</c:formatCode>
                <c:ptCount val="19"/>
                <c:pt idx="0">
                  <c:v>177</c:v>
                </c:pt>
                <c:pt idx="1">
                  <c:v>77</c:v>
                </c:pt>
                <c:pt idx="2">
                  <c:v>98</c:v>
                </c:pt>
                <c:pt idx="3">
                  <c:v>157</c:v>
                </c:pt>
                <c:pt idx="4">
                  <c:v>55</c:v>
                </c:pt>
                <c:pt idx="5">
                  <c:v>43</c:v>
                </c:pt>
                <c:pt idx="6">
                  <c:v>54</c:v>
                </c:pt>
                <c:pt idx="7">
                  <c:v>58</c:v>
                </c:pt>
                <c:pt idx="8">
                  <c:v>60</c:v>
                </c:pt>
                <c:pt idx="9">
                  <c:v>65</c:v>
                </c:pt>
                <c:pt idx="10">
                  <c:v>105</c:v>
                </c:pt>
                <c:pt idx="11">
                  <c:v>93</c:v>
                </c:pt>
                <c:pt idx="12">
                  <c:v>75</c:v>
                </c:pt>
                <c:pt idx="13">
                  <c:v>79</c:v>
                </c:pt>
                <c:pt idx="14">
                  <c:v>53</c:v>
                </c:pt>
                <c:pt idx="15">
                  <c:v>52</c:v>
                </c:pt>
                <c:pt idx="16">
                  <c:v>36</c:v>
                </c:pt>
                <c:pt idx="17">
                  <c:v>25</c:v>
                </c:pt>
                <c:pt idx="18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74-4C51-A48A-8DC4F9B9D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0211152"/>
        <c:axId val="490212136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'v50'!$A$12:$B$12</c15:sqref>
                        </c15:formulaRef>
                      </c:ext>
                    </c:extLst>
                    <c:strCache>
                      <c:ptCount val="2"/>
                      <c:pt idx="0">
                        <c:v>Bokade objekt i v49 1718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4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4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'v50'!$C$3:$U$3</c15:sqref>
                        </c15:formulaRef>
                      </c:ext>
                    </c:extLst>
                    <c:strCache>
                      <c:ptCount val="19"/>
                      <c:pt idx="0">
                        <c:v>v50, to-sö</c:v>
                      </c:pt>
                      <c:pt idx="1">
                        <c:v>v51, lö-lö</c:v>
                      </c:pt>
                      <c:pt idx="2">
                        <c:v>jul, sö-lö</c:v>
                      </c:pt>
                      <c:pt idx="3">
                        <c:v>nyår, lö-fr</c:v>
                      </c:pt>
                      <c:pt idx="4">
                        <c:v>v2</c:v>
                      </c:pt>
                      <c:pt idx="5">
                        <c:v>v3</c:v>
                      </c:pt>
                      <c:pt idx="6">
                        <c:v>v4</c:v>
                      </c:pt>
                      <c:pt idx="7">
                        <c:v>v5</c:v>
                      </c:pt>
                      <c:pt idx="8">
                        <c:v>v6</c:v>
                      </c:pt>
                      <c:pt idx="9">
                        <c:v>v7</c:v>
                      </c:pt>
                      <c:pt idx="10">
                        <c:v>v8</c:v>
                      </c:pt>
                      <c:pt idx="11">
                        <c:v>v9</c:v>
                      </c:pt>
                      <c:pt idx="12">
                        <c:v>v10</c:v>
                      </c:pt>
                      <c:pt idx="13">
                        <c:v>v11</c:v>
                      </c:pt>
                      <c:pt idx="14">
                        <c:v>v12</c:v>
                      </c:pt>
                      <c:pt idx="15">
                        <c:v>v13</c:v>
                      </c:pt>
                      <c:pt idx="16">
                        <c:v>v14</c:v>
                      </c:pt>
                      <c:pt idx="17">
                        <c:v>v15</c:v>
                      </c:pt>
                      <c:pt idx="18">
                        <c:v>Påsk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'v50'!$C$12:$U$12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127</c:v>
                      </c:pt>
                      <c:pt idx="1">
                        <c:v>77</c:v>
                      </c:pt>
                      <c:pt idx="2">
                        <c:v>340</c:v>
                      </c:pt>
                      <c:pt idx="3">
                        <c:v>284</c:v>
                      </c:pt>
                      <c:pt idx="4">
                        <c:v>277</c:v>
                      </c:pt>
                      <c:pt idx="5">
                        <c:v>290</c:v>
                      </c:pt>
                      <c:pt idx="6">
                        <c:v>327</c:v>
                      </c:pt>
                      <c:pt idx="7">
                        <c:v>382</c:v>
                      </c:pt>
                      <c:pt idx="8">
                        <c:v>371</c:v>
                      </c:pt>
                      <c:pt idx="9">
                        <c:v>377</c:v>
                      </c:pt>
                      <c:pt idx="10">
                        <c:v>332</c:v>
                      </c:pt>
                      <c:pt idx="11">
                        <c:v>301</c:v>
                      </c:pt>
                      <c:pt idx="12">
                        <c:v>247</c:v>
                      </c:pt>
                      <c:pt idx="13">
                        <c:v>325</c:v>
                      </c:pt>
                      <c:pt idx="14">
                        <c:v>206</c:v>
                      </c:pt>
                      <c:pt idx="15">
                        <c:v>157</c:v>
                      </c:pt>
                      <c:pt idx="16">
                        <c:v>144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E74-4C51-A48A-8DC4F9B9DFC4}"/>
                  </c:ext>
                </c:extLst>
              </c15:ser>
            </c15:filteredBarSeries>
          </c:ext>
        </c:extLst>
      </c:barChart>
      <c:lineChart>
        <c:grouping val="stacked"/>
        <c:varyColors val="0"/>
        <c:ser>
          <c:idx val="0"/>
          <c:order val="0"/>
          <c:tx>
            <c:strRef>
              <c:f>'v50'!$A$4:$B$4</c:f>
              <c:strCache>
                <c:ptCount val="2"/>
                <c:pt idx="0">
                  <c:v>Kapacitet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cat>
            <c:strRef>
              <c:f>'v50'!$C$3:$U$3</c:f>
              <c:strCache>
                <c:ptCount val="19"/>
                <c:pt idx="0">
                  <c:v>v50, to-sö</c:v>
                </c:pt>
                <c:pt idx="1">
                  <c:v>v51, lö-lö</c:v>
                </c:pt>
                <c:pt idx="2">
                  <c:v>jul, sö-lö</c:v>
                </c:pt>
                <c:pt idx="3">
                  <c:v>nyår, lö-fr</c:v>
                </c:pt>
                <c:pt idx="4">
                  <c:v>v2</c:v>
                </c:pt>
                <c:pt idx="5">
                  <c:v>v3</c:v>
                </c:pt>
                <c:pt idx="6">
                  <c:v>v4</c:v>
                </c:pt>
                <c:pt idx="7">
                  <c:v>v5</c:v>
                </c:pt>
                <c:pt idx="8">
                  <c:v>v6</c:v>
                </c:pt>
                <c:pt idx="9">
                  <c:v>v7</c:v>
                </c:pt>
                <c:pt idx="10">
                  <c:v>v8</c:v>
                </c:pt>
                <c:pt idx="11">
                  <c:v>v9</c:v>
                </c:pt>
                <c:pt idx="12">
                  <c:v>v10</c:v>
                </c:pt>
                <c:pt idx="13">
                  <c:v>v11</c:v>
                </c:pt>
                <c:pt idx="14">
                  <c:v>v12</c:v>
                </c:pt>
                <c:pt idx="15">
                  <c:v>v13</c:v>
                </c:pt>
                <c:pt idx="16">
                  <c:v>v14</c:v>
                </c:pt>
                <c:pt idx="17">
                  <c:v>v15</c:v>
                </c:pt>
                <c:pt idx="18">
                  <c:v>Påsk</c:v>
                </c:pt>
              </c:strCache>
            </c:strRef>
          </c:cat>
          <c:val>
            <c:numRef>
              <c:f>'v50'!$C$4:$U$4</c:f>
              <c:numCache>
                <c:formatCode>General</c:formatCode>
                <c:ptCount val="19"/>
                <c:pt idx="0">
                  <c:v>309</c:v>
                </c:pt>
                <c:pt idx="1">
                  <c:v>408</c:v>
                </c:pt>
                <c:pt idx="2">
                  <c:v>396</c:v>
                </c:pt>
                <c:pt idx="3">
                  <c:v>337</c:v>
                </c:pt>
                <c:pt idx="4">
                  <c:v>437</c:v>
                </c:pt>
                <c:pt idx="5">
                  <c:v>449</c:v>
                </c:pt>
                <c:pt idx="6">
                  <c:v>439</c:v>
                </c:pt>
                <c:pt idx="7">
                  <c:v>434</c:v>
                </c:pt>
                <c:pt idx="8">
                  <c:v>432</c:v>
                </c:pt>
                <c:pt idx="9">
                  <c:v>429</c:v>
                </c:pt>
                <c:pt idx="10">
                  <c:v>388</c:v>
                </c:pt>
                <c:pt idx="11">
                  <c:v>402</c:v>
                </c:pt>
                <c:pt idx="12">
                  <c:v>420</c:v>
                </c:pt>
                <c:pt idx="13">
                  <c:v>418</c:v>
                </c:pt>
                <c:pt idx="14">
                  <c:v>443</c:v>
                </c:pt>
                <c:pt idx="15">
                  <c:v>444</c:v>
                </c:pt>
                <c:pt idx="16">
                  <c:v>459</c:v>
                </c:pt>
                <c:pt idx="17">
                  <c:v>467</c:v>
                </c:pt>
                <c:pt idx="18">
                  <c:v>365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E74-4C51-A48A-8DC4F9B9DF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0211152"/>
        <c:axId val="490212136"/>
      </c:lineChart>
      <c:catAx>
        <c:axId val="490211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90212136"/>
        <c:crosses val="autoZero"/>
        <c:auto val="1"/>
        <c:lblAlgn val="ctr"/>
        <c:lblOffset val="100"/>
        <c:noMultiLvlLbl val="0"/>
      </c:catAx>
      <c:valAx>
        <c:axId val="490212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90211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sv-SE"/>
              <a:t>Investeringar inom destinationen (mkr)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1"/>
                </a:gs>
                <a:gs pos="100000">
                  <a:schemeClr val="accent1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'v50'!$T$38:$U$38</c:f>
              <c:strCache>
                <c:ptCount val="2"/>
                <c:pt idx="0">
                  <c:v>&gt;10 år</c:v>
                </c:pt>
                <c:pt idx="1">
                  <c:v>kommande 10 år</c:v>
                </c:pt>
              </c:strCache>
            </c:strRef>
          </c:cat>
          <c:val>
            <c:numRef>
              <c:f>'v50'!$T$39:$U$39</c:f>
              <c:numCache>
                <c:formatCode>General</c:formatCode>
                <c:ptCount val="2"/>
                <c:pt idx="0">
                  <c:v>3</c:v>
                </c:pt>
                <c:pt idx="1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B5-404C-8E5C-EE00EAA900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942864"/>
        <c:axId val="102945488"/>
      </c:barChart>
      <c:catAx>
        <c:axId val="10294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2945488"/>
        <c:crosses val="autoZero"/>
        <c:auto val="1"/>
        <c:lblAlgn val="ctr"/>
        <c:lblOffset val="100"/>
        <c:noMultiLvlLbl val="0"/>
      </c:catAx>
      <c:valAx>
        <c:axId val="10294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294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lt1"/>
    </cs:fontRef>
    <cs:spPr/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2A4E8B-D6F5-4A86-A785-9FD6EF06F68C}" type="doc">
      <dgm:prSet loTypeId="urn:microsoft.com/office/officeart/2005/8/layout/cycle5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C271D41D-0725-44E4-9F8E-291CAA6D7F0A}">
      <dgm:prSet phldrT="[Text]" custT="1"/>
      <dgm:spPr/>
      <dgm:t>
        <a:bodyPr/>
        <a:lstStyle/>
        <a:p>
          <a:r>
            <a:rPr lang="sv-SE" sz="1100" b="1" dirty="0"/>
            <a:t>Logi – Linda Gånors</a:t>
          </a:r>
          <a:br>
            <a:rPr lang="sv-SE" sz="1100" b="1" dirty="0"/>
          </a:br>
          <a:r>
            <a:rPr lang="sv-SE" sz="1100" dirty="0"/>
            <a:t>Vaktmästeri</a:t>
          </a:r>
          <a:br>
            <a:rPr lang="sv-SE" sz="1100" dirty="0"/>
          </a:br>
          <a:r>
            <a:rPr lang="sv-SE" sz="1100" dirty="0"/>
            <a:t>Städ</a:t>
          </a:r>
          <a:br>
            <a:rPr lang="sv-SE" sz="1100" dirty="0"/>
          </a:br>
          <a:r>
            <a:rPr lang="sv-SE" sz="1100" dirty="0"/>
            <a:t>Bokning</a:t>
          </a:r>
        </a:p>
        <a:p>
          <a:r>
            <a:rPr lang="sv-SE" sz="1100" dirty="0"/>
            <a:t>Reception Välkomstcentret</a:t>
          </a:r>
        </a:p>
      </dgm:t>
    </dgm:pt>
    <dgm:pt modelId="{02140AE3-7FD2-4116-B00C-8F7EDB0616EF}" type="parTrans" cxnId="{4F335E95-F7A8-4AEC-AC29-498A7EFC84C4}">
      <dgm:prSet/>
      <dgm:spPr/>
      <dgm:t>
        <a:bodyPr/>
        <a:lstStyle/>
        <a:p>
          <a:endParaRPr lang="sv-SE" sz="3600"/>
        </a:p>
      </dgm:t>
    </dgm:pt>
    <dgm:pt modelId="{B47ECDE2-C32F-4BAC-A1B1-0C9C276A5291}" type="sibTrans" cxnId="{4F335E95-F7A8-4AEC-AC29-498A7EFC84C4}">
      <dgm:prSet/>
      <dgm:spPr/>
      <dgm:t>
        <a:bodyPr/>
        <a:lstStyle/>
        <a:p>
          <a:endParaRPr lang="sv-SE" sz="3600"/>
        </a:p>
      </dgm:t>
    </dgm:pt>
    <dgm:pt modelId="{C12177A3-B19E-4227-B300-B7C56D096A54}">
      <dgm:prSet phldrT="[Text]" custT="1"/>
      <dgm:spPr/>
      <dgm:t>
        <a:bodyPr/>
        <a:lstStyle/>
        <a:p>
          <a:r>
            <a:rPr lang="sv-SE" sz="1100" b="1" dirty="0"/>
            <a:t>Tekniskt – Tomas Berg</a:t>
          </a:r>
          <a:br>
            <a:rPr lang="sv-SE" sz="1100" b="1" dirty="0"/>
          </a:br>
          <a:br>
            <a:rPr lang="sv-SE" sz="1100" dirty="0"/>
          </a:br>
          <a:r>
            <a:rPr lang="sv-SE" sz="1100" dirty="0"/>
            <a:t>Pistmaskin</a:t>
          </a:r>
          <a:br>
            <a:rPr lang="sv-SE" sz="1100" dirty="0"/>
          </a:br>
          <a:r>
            <a:rPr lang="sv-SE" sz="1100" dirty="0"/>
            <a:t>Snöläggning</a:t>
          </a:r>
          <a:br>
            <a:rPr lang="sv-SE" sz="1100" dirty="0"/>
          </a:br>
          <a:r>
            <a:rPr lang="sv-SE" sz="1100" dirty="0"/>
            <a:t>Skidpatrull</a:t>
          </a:r>
          <a:br>
            <a:rPr lang="sv-SE" sz="1100" dirty="0"/>
          </a:br>
          <a:r>
            <a:rPr lang="sv-SE" sz="1100" dirty="0" err="1"/>
            <a:t>Liftteknik</a:t>
          </a:r>
          <a:br>
            <a:rPr lang="sv-SE" sz="1100" dirty="0"/>
          </a:br>
          <a:r>
            <a:rPr lang="sv-SE" sz="1100" dirty="0"/>
            <a:t>Fordonsmekaniker</a:t>
          </a:r>
          <a:br>
            <a:rPr lang="sv-SE" sz="1100" dirty="0"/>
          </a:br>
          <a:r>
            <a:rPr lang="sv-SE" sz="1100" dirty="0"/>
            <a:t>Interna fastigheter</a:t>
          </a:r>
        </a:p>
      </dgm:t>
    </dgm:pt>
    <dgm:pt modelId="{ED24E596-20BB-4B10-9EE7-FA0A0C9D3B14}" type="parTrans" cxnId="{1579B2DD-93FE-47EC-B82F-D7E7BFE5CBAD}">
      <dgm:prSet/>
      <dgm:spPr/>
      <dgm:t>
        <a:bodyPr/>
        <a:lstStyle/>
        <a:p>
          <a:endParaRPr lang="sv-SE" sz="3600"/>
        </a:p>
      </dgm:t>
    </dgm:pt>
    <dgm:pt modelId="{C01CF74A-0420-427E-A451-00165A8F47D9}" type="sibTrans" cxnId="{1579B2DD-93FE-47EC-B82F-D7E7BFE5CBAD}">
      <dgm:prSet/>
      <dgm:spPr/>
      <dgm:t>
        <a:bodyPr/>
        <a:lstStyle/>
        <a:p>
          <a:endParaRPr lang="sv-SE" sz="3600"/>
        </a:p>
      </dgm:t>
    </dgm:pt>
    <dgm:pt modelId="{FBC1BC07-9E48-43E2-B232-2A326B86F931}">
      <dgm:prSet phldrT="[Text]" custT="1"/>
      <dgm:spPr/>
      <dgm:t>
        <a:bodyPr/>
        <a:lstStyle/>
        <a:p>
          <a:r>
            <a:rPr lang="sv-SE" sz="1100" b="1" dirty="0"/>
            <a:t>Skidhyra/butiker – Martin Skogstad</a:t>
          </a:r>
          <a:br>
            <a:rPr lang="sv-SE" sz="1100" b="1" dirty="0"/>
          </a:br>
          <a:br>
            <a:rPr lang="sv-SE" sz="1100" b="1" dirty="0"/>
          </a:br>
          <a:r>
            <a:rPr lang="sv-SE" sz="1100" b="0" dirty="0"/>
            <a:t>Kläppens Skiduthyrning</a:t>
          </a:r>
          <a:br>
            <a:rPr lang="sv-SE" sz="1100" b="0" dirty="0"/>
          </a:br>
          <a:r>
            <a:rPr lang="sv-SE" sz="1100" b="0" dirty="0"/>
            <a:t>Reception Tranan </a:t>
          </a:r>
          <a:br>
            <a:rPr lang="sv-SE" sz="1100" b="0" dirty="0"/>
          </a:br>
          <a:r>
            <a:rPr lang="sv-SE" sz="1100" b="0" dirty="0"/>
            <a:t>Butiker (Tranan &amp; Välkomstcentret)</a:t>
          </a:r>
          <a:br>
            <a:rPr lang="sv-SE" sz="1100" b="1" dirty="0"/>
          </a:br>
          <a:endParaRPr lang="sv-SE" sz="1100" b="1" dirty="0"/>
        </a:p>
      </dgm:t>
    </dgm:pt>
    <dgm:pt modelId="{53089C1F-111E-449E-8912-22FEB6388D38}" type="parTrans" cxnId="{ADBFB989-AB09-4414-A3A0-C8C59733ACAE}">
      <dgm:prSet/>
      <dgm:spPr/>
      <dgm:t>
        <a:bodyPr/>
        <a:lstStyle/>
        <a:p>
          <a:endParaRPr lang="sv-SE" sz="3600"/>
        </a:p>
      </dgm:t>
    </dgm:pt>
    <dgm:pt modelId="{EDE8E105-922D-41E9-926D-E3FFF24B5082}" type="sibTrans" cxnId="{ADBFB989-AB09-4414-A3A0-C8C59733ACAE}">
      <dgm:prSet/>
      <dgm:spPr/>
      <dgm:t>
        <a:bodyPr/>
        <a:lstStyle/>
        <a:p>
          <a:endParaRPr lang="sv-SE" sz="3600"/>
        </a:p>
      </dgm:t>
    </dgm:pt>
    <dgm:pt modelId="{B12388E8-F170-49D4-B3B8-CDC39D0B01E5}">
      <dgm:prSet phldrT="[Text]" custT="1"/>
      <dgm:spPr/>
      <dgm:t>
        <a:bodyPr/>
        <a:lstStyle/>
        <a:p>
          <a:r>
            <a:rPr lang="sv-SE" sz="1100" b="1" dirty="0"/>
            <a:t>Marknad - Magnus Noppa</a:t>
          </a:r>
          <a:br>
            <a:rPr lang="sv-SE" sz="1100" dirty="0"/>
          </a:br>
          <a:br>
            <a:rPr lang="sv-SE" sz="1100" dirty="0"/>
          </a:br>
          <a:r>
            <a:rPr lang="sv-SE" sz="1100" dirty="0"/>
            <a:t>In-house marknadsbyrå</a:t>
          </a:r>
          <a:br>
            <a:rPr lang="sv-SE" sz="1100" dirty="0"/>
          </a:br>
          <a:r>
            <a:rPr lang="sv-SE" sz="1100" dirty="0"/>
            <a:t>Produktion</a:t>
          </a:r>
          <a:br>
            <a:rPr lang="sv-SE" sz="1100" dirty="0"/>
          </a:br>
          <a:r>
            <a:rPr lang="sv-SE" sz="1100" dirty="0"/>
            <a:t>webb</a:t>
          </a:r>
          <a:br>
            <a:rPr lang="sv-SE" sz="1100" dirty="0"/>
          </a:br>
          <a:r>
            <a:rPr lang="sv-SE" sz="1100" dirty="0"/>
            <a:t>Sociala medier</a:t>
          </a:r>
        </a:p>
      </dgm:t>
    </dgm:pt>
    <dgm:pt modelId="{42166C0D-1F79-4F3D-9316-61996D7B9484}" type="parTrans" cxnId="{6638B96A-4577-4909-8FE9-86325E0B0CF6}">
      <dgm:prSet/>
      <dgm:spPr/>
      <dgm:t>
        <a:bodyPr/>
        <a:lstStyle/>
        <a:p>
          <a:endParaRPr lang="sv-SE" sz="3600"/>
        </a:p>
      </dgm:t>
    </dgm:pt>
    <dgm:pt modelId="{26E1320A-F237-4CD7-B81B-9DE8773313CE}" type="sibTrans" cxnId="{6638B96A-4577-4909-8FE9-86325E0B0CF6}">
      <dgm:prSet/>
      <dgm:spPr/>
      <dgm:t>
        <a:bodyPr/>
        <a:lstStyle/>
        <a:p>
          <a:endParaRPr lang="sv-SE" sz="3600"/>
        </a:p>
      </dgm:t>
    </dgm:pt>
    <dgm:pt modelId="{567415C9-5FC2-4126-BB05-02FAEA4D747F}">
      <dgm:prSet phldrT="[Text]" custT="1"/>
      <dgm:spPr/>
      <dgm:t>
        <a:bodyPr/>
        <a:lstStyle/>
        <a:p>
          <a:r>
            <a:rPr lang="sv-SE" sz="1100" b="1" dirty="0"/>
            <a:t>Stab – Gustav Eriksson</a:t>
          </a:r>
          <a:br>
            <a:rPr lang="sv-SE" sz="1100" dirty="0"/>
          </a:br>
          <a:br>
            <a:rPr lang="sv-SE" sz="1100" dirty="0"/>
          </a:br>
          <a:r>
            <a:rPr lang="sv-SE" sz="1100" dirty="0"/>
            <a:t>Ekonomi</a:t>
          </a:r>
          <a:br>
            <a:rPr lang="sv-SE" sz="1100" dirty="0"/>
          </a:br>
          <a:r>
            <a:rPr lang="sv-SE" sz="1100" dirty="0"/>
            <a:t>HR</a:t>
          </a:r>
        </a:p>
      </dgm:t>
    </dgm:pt>
    <dgm:pt modelId="{41CD5BD0-5534-47BD-BB31-E1F80285A147}" type="parTrans" cxnId="{332F77AE-607D-42FD-B6BE-28F1326B0852}">
      <dgm:prSet/>
      <dgm:spPr/>
      <dgm:t>
        <a:bodyPr/>
        <a:lstStyle/>
        <a:p>
          <a:endParaRPr lang="sv-SE" sz="3600"/>
        </a:p>
      </dgm:t>
    </dgm:pt>
    <dgm:pt modelId="{82010B5D-E39F-4595-83C3-B720584F4337}" type="sibTrans" cxnId="{332F77AE-607D-42FD-B6BE-28F1326B0852}">
      <dgm:prSet/>
      <dgm:spPr/>
      <dgm:t>
        <a:bodyPr/>
        <a:lstStyle/>
        <a:p>
          <a:endParaRPr lang="sv-SE" sz="3600"/>
        </a:p>
      </dgm:t>
    </dgm:pt>
    <dgm:pt modelId="{E2F08D33-4189-46F5-A9BD-F737643A515E}">
      <dgm:prSet phldrT="[Text]" custT="1"/>
      <dgm:spPr/>
      <dgm:t>
        <a:bodyPr/>
        <a:lstStyle/>
        <a:p>
          <a:r>
            <a:rPr lang="sv-SE" sz="1100" b="1" dirty="0"/>
            <a:t>Sport – Fredrik Stenmalm</a:t>
          </a:r>
          <a:br>
            <a:rPr lang="sv-SE" sz="1100" dirty="0"/>
          </a:br>
          <a:r>
            <a:rPr lang="sv-SE" sz="1100" dirty="0"/>
            <a:t>Skidskola</a:t>
          </a:r>
          <a:br>
            <a:rPr lang="sv-SE" sz="1100" dirty="0"/>
          </a:br>
          <a:r>
            <a:rPr lang="sv-SE" sz="1100" dirty="0" err="1"/>
            <a:t>Kläppenvärdar</a:t>
          </a:r>
          <a:br>
            <a:rPr lang="sv-SE" sz="1100" dirty="0"/>
          </a:br>
          <a:r>
            <a:rPr lang="sv-SE" sz="1100" dirty="0"/>
            <a:t>Aktiviteter</a:t>
          </a:r>
          <a:br>
            <a:rPr lang="sv-SE" sz="1100" dirty="0"/>
          </a:br>
          <a:r>
            <a:rPr lang="sv-SE" sz="1100" dirty="0"/>
            <a:t>Event</a:t>
          </a:r>
        </a:p>
      </dgm:t>
    </dgm:pt>
    <dgm:pt modelId="{E01EE492-9C8D-46C2-B686-E3FA1686F1A0}" type="sibTrans" cxnId="{6A9DC46B-0210-44B0-9252-20909C2E1F07}">
      <dgm:prSet/>
      <dgm:spPr/>
      <dgm:t>
        <a:bodyPr/>
        <a:lstStyle/>
        <a:p>
          <a:endParaRPr lang="sv-SE" sz="3600"/>
        </a:p>
      </dgm:t>
    </dgm:pt>
    <dgm:pt modelId="{B3239014-C251-4B95-8768-658111A97A5A}" type="parTrans" cxnId="{6A9DC46B-0210-44B0-9252-20909C2E1F07}">
      <dgm:prSet/>
      <dgm:spPr/>
      <dgm:t>
        <a:bodyPr/>
        <a:lstStyle/>
        <a:p>
          <a:endParaRPr lang="sv-SE" sz="3600"/>
        </a:p>
      </dgm:t>
    </dgm:pt>
    <dgm:pt modelId="{0541FDBC-69C9-46B2-AA3A-4B27AADC7700}" type="pres">
      <dgm:prSet presAssocID="{7B2A4E8B-D6F5-4A86-A785-9FD6EF06F68C}" presName="cycle" presStyleCnt="0">
        <dgm:presLayoutVars>
          <dgm:dir/>
          <dgm:resizeHandles val="exact"/>
        </dgm:presLayoutVars>
      </dgm:prSet>
      <dgm:spPr/>
    </dgm:pt>
    <dgm:pt modelId="{87AECFA1-5E5B-4080-9009-1A8F468F6465}" type="pres">
      <dgm:prSet presAssocID="{C271D41D-0725-44E4-9F8E-291CAA6D7F0A}" presName="node" presStyleLbl="node1" presStyleIdx="0" presStyleCnt="6">
        <dgm:presLayoutVars>
          <dgm:bulletEnabled val="1"/>
        </dgm:presLayoutVars>
      </dgm:prSet>
      <dgm:spPr/>
    </dgm:pt>
    <dgm:pt modelId="{4FFC8842-8887-4948-9E25-EA455C3CC803}" type="pres">
      <dgm:prSet presAssocID="{C271D41D-0725-44E4-9F8E-291CAA6D7F0A}" presName="spNode" presStyleCnt="0"/>
      <dgm:spPr/>
    </dgm:pt>
    <dgm:pt modelId="{F2E7827C-5E70-49E9-8751-DCAEF5975246}" type="pres">
      <dgm:prSet presAssocID="{B47ECDE2-C32F-4BAC-A1B1-0C9C276A5291}" presName="sibTrans" presStyleLbl="sibTrans1D1" presStyleIdx="0" presStyleCnt="6"/>
      <dgm:spPr/>
    </dgm:pt>
    <dgm:pt modelId="{FE3946F3-B349-4684-BFA8-B0591202D8DB}" type="pres">
      <dgm:prSet presAssocID="{C12177A3-B19E-4227-B300-B7C56D096A54}" presName="node" presStyleLbl="node1" presStyleIdx="1" presStyleCnt="6" custScaleY="141681">
        <dgm:presLayoutVars>
          <dgm:bulletEnabled val="1"/>
        </dgm:presLayoutVars>
      </dgm:prSet>
      <dgm:spPr/>
    </dgm:pt>
    <dgm:pt modelId="{A3824808-5F87-4332-87C1-1377D6B8C1A4}" type="pres">
      <dgm:prSet presAssocID="{C12177A3-B19E-4227-B300-B7C56D096A54}" presName="spNode" presStyleCnt="0"/>
      <dgm:spPr/>
    </dgm:pt>
    <dgm:pt modelId="{62E45A23-0370-47C2-874E-074650E645AF}" type="pres">
      <dgm:prSet presAssocID="{C01CF74A-0420-427E-A451-00165A8F47D9}" presName="sibTrans" presStyleLbl="sibTrans1D1" presStyleIdx="1" presStyleCnt="6"/>
      <dgm:spPr/>
    </dgm:pt>
    <dgm:pt modelId="{732FE8BA-AA44-4E84-B244-057EADA7E237}" type="pres">
      <dgm:prSet presAssocID="{FBC1BC07-9E48-43E2-B232-2A326B86F931}" presName="node" presStyleLbl="node1" presStyleIdx="2" presStyleCnt="6" custScaleY="140632">
        <dgm:presLayoutVars>
          <dgm:bulletEnabled val="1"/>
        </dgm:presLayoutVars>
      </dgm:prSet>
      <dgm:spPr/>
    </dgm:pt>
    <dgm:pt modelId="{C02E3DEE-B8B6-4B3B-A24C-A663495DD5CB}" type="pres">
      <dgm:prSet presAssocID="{FBC1BC07-9E48-43E2-B232-2A326B86F931}" presName="spNode" presStyleCnt="0"/>
      <dgm:spPr/>
    </dgm:pt>
    <dgm:pt modelId="{29F6CB30-52F6-4089-8BEB-4F5A3667255D}" type="pres">
      <dgm:prSet presAssocID="{EDE8E105-922D-41E9-926D-E3FFF24B5082}" presName="sibTrans" presStyleLbl="sibTrans1D1" presStyleIdx="2" presStyleCnt="6"/>
      <dgm:spPr/>
    </dgm:pt>
    <dgm:pt modelId="{84695E0F-8625-4E6E-A003-986B70BDFE74}" type="pres">
      <dgm:prSet presAssocID="{E2F08D33-4189-46F5-A9BD-F737643A515E}" presName="node" presStyleLbl="node1" presStyleIdx="3" presStyleCnt="6" custRadScaleRad="99476" custRadScaleInc="277">
        <dgm:presLayoutVars>
          <dgm:bulletEnabled val="1"/>
        </dgm:presLayoutVars>
      </dgm:prSet>
      <dgm:spPr/>
    </dgm:pt>
    <dgm:pt modelId="{ADF78551-7450-47D2-A845-F333202335C2}" type="pres">
      <dgm:prSet presAssocID="{E2F08D33-4189-46F5-A9BD-F737643A515E}" presName="spNode" presStyleCnt="0"/>
      <dgm:spPr/>
    </dgm:pt>
    <dgm:pt modelId="{515C15C2-8822-44BC-B87F-5AF0C4F4E191}" type="pres">
      <dgm:prSet presAssocID="{E01EE492-9C8D-46C2-B686-E3FA1686F1A0}" presName="sibTrans" presStyleLbl="sibTrans1D1" presStyleIdx="3" presStyleCnt="6"/>
      <dgm:spPr/>
    </dgm:pt>
    <dgm:pt modelId="{4AB82A6E-FAC7-497F-93ED-9D306B66279D}" type="pres">
      <dgm:prSet presAssocID="{B12388E8-F170-49D4-B3B8-CDC39D0B01E5}" presName="node" presStyleLbl="node1" presStyleIdx="4" presStyleCnt="6">
        <dgm:presLayoutVars>
          <dgm:bulletEnabled val="1"/>
        </dgm:presLayoutVars>
      </dgm:prSet>
      <dgm:spPr/>
    </dgm:pt>
    <dgm:pt modelId="{6406F2B1-34E3-4DD6-A91B-6739F981D36C}" type="pres">
      <dgm:prSet presAssocID="{B12388E8-F170-49D4-B3B8-CDC39D0B01E5}" presName="spNode" presStyleCnt="0"/>
      <dgm:spPr/>
    </dgm:pt>
    <dgm:pt modelId="{7A92904E-9E15-48FB-A639-AA2DE5D19186}" type="pres">
      <dgm:prSet presAssocID="{26E1320A-F237-4CD7-B81B-9DE8773313CE}" presName="sibTrans" presStyleLbl="sibTrans1D1" presStyleIdx="4" presStyleCnt="6"/>
      <dgm:spPr/>
    </dgm:pt>
    <dgm:pt modelId="{9CBAB394-88EF-4743-ABA9-C50721316DE3}" type="pres">
      <dgm:prSet presAssocID="{567415C9-5FC2-4126-BB05-02FAEA4D747F}" presName="node" presStyleLbl="node1" presStyleIdx="5" presStyleCnt="6">
        <dgm:presLayoutVars>
          <dgm:bulletEnabled val="1"/>
        </dgm:presLayoutVars>
      </dgm:prSet>
      <dgm:spPr/>
    </dgm:pt>
    <dgm:pt modelId="{300411A6-0270-44B4-AF44-D3E94FBA64EC}" type="pres">
      <dgm:prSet presAssocID="{567415C9-5FC2-4126-BB05-02FAEA4D747F}" presName="spNode" presStyleCnt="0"/>
      <dgm:spPr/>
    </dgm:pt>
    <dgm:pt modelId="{AF10A195-19A1-478B-BB37-A230B05EC3EB}" type="pres">
      <dgm:prSet presAssocID="{82010B5D-E39F-4595-83C3-B720584F4337}" presName="sibTrans" presStyleLbl="sibTrans1D1" presStyleIdx="5" presStyleCnt="6"/>
      <dgm:spPr/>
    </dgm:pt>
  </dgm:ptLst>
  <dgm:cxnLst>
    <dgm:cxn modelId="{DEEAAC00-5CA3-4C57-A18D-EBAA15A368A1}" type="presOf" srcId="{E2F08D33-4189-46F5-A9BD-F737643A515E}" destId="{84695E0F-8625-4E6E-A003-986B70BDFE74}" srcOrd="0" destOrd="0" presId="urn:microsoft.com/office/officeart/2005/8/layout/cycle5"/>
    <dgm:cxn modelId="{CE1A2513-ED49-40A0-943B-125EE8F4D972}" type="presOf" srcId="{E01EE492-9C8D-46C2-B686-E3FA1686F1A0}" destId="{515C15C2-8822-44BC-B87F-5AF0C4F4E191}" srcOrd="0" destOrd="0" presId="urn:microsoft.com/office/officeart/2005/8/layout/cycle5"/>
    <dgm:cxn modelId="{76555514-A7CF-414B-B1C4-A93C2E5C8D85}" type="presOf" srcId="{B47ECDE2-C32F-4BAC-A1B1-0C9C276A5291}" destId="{F2E7827C-5E70-49E9-8751-DCAEF5975246}" srcOrd="0" destOrd="0" presId="urn:microsoft.com/office/officeart/2005/8/layout/cycle5"/>
    <dgm:cxn modelId="{EA3D8620-78BE-425D-A4D3-92A037B5242A}" type="presOf" srcId="{C271D41D-0725-44E4-9F8E-291CAA6D7F0A}" destId="{87AECFA1-5E5B-4080-9009-1A8F468F6465}" srcOrd="0" destOrd="0" presId="urn:microsoft.com/office/officeart/2005/8/layout/cycle5"/>
    <dgm:cxn modelId="{93522A6A-3C19-42F4-A724-182F0119D8B1}" type="presOf" srcId="{82010B5D-E39F-4595-83C3-B720584F4337}" destId="{AF10A195-19A1-478B-BB37-A230B05EC3EB}" srcOrd="0" destOrd="0" presId="urn:microsoft.com/office/officeart/2005/8/layout/cycle5"/>
    <dgm:cxn modelId="{6638B96A-4577-4909-8FE9-86325E0B0CF6}" srcId="{7B2A4E8B-D6F5-4A86-A785-9FD6EF06F68C}" destId="{B12388E8-F170-49D4-B3B8-CDC39D0B01E5}" srcOrd="4" destOrd="0" parTransId="{42166C0D-1F79-4F3D-9316-61996D7B9484}" sibTransId="{26E1320A-F237-4CD7-B81B-9DE8773313CE}"/>
    <dgm:cxn modelId="{6A9DC46B-0210-44B0-9252-20909C2E1F07}" srcId="{7B2A4E8B-D6F5-4A86-A785-9FD6EF06F68C}" destId="{E2F08D33-4189-46F5-A9BD-F737643A515E}" srcOrd="3" destOrd="0" parTransId="{B3239014-C251-4B95-8768-658111A97A5A}" sibTransId="{E01EE492-9C8D-46C2-B686-E3FA1686F1A0}"/>
    <dgm:cxn modelId="{5974ED6C-B0FD-4C2E-942B-42A290A589D7}" type="presOf" srcId="{7B2A4E8B-D6F5-4A86-A785-9FD6EF06F68C}" destId="{0541FDBC-69C9-46B2-AA3A-4B27AADC7700}" srcOrd="0" destOrd="0" presId="urn:microsoft.com/office/officeart/2005/8/layout/cycle5"/>
    <dgm:cxn modelId="{6409F180-6067-499D-93F6-B9987D31AC26}" type="presOf" srcId="{C01CF74A-0420-427E-A451-00165A8F47D9}" destId="{62E45A23-0370-47C2-874E-074650E645AF}" srcOrd="0" destOrd="0" presId="urn:microsoft.com/office/officeart/2005/8/layout/cycle5"/>
    <dgm:cxn modelId="{ADBFB989-AB09-4414-A3A0-C8C59733ACAE}" srcId="{7B2A4E8B-D6F5-4A86-A785-9FD6EF06F68C}" destId="{FBC1BC07-9E48-43E2-B232-2A326B86F931}" srcOrd="2" destOrd="0" parTransId="{53089C1F-111E-449E-8912-22FEB6388D38}" sibTransId="{EDE8E105-922D-41E9-926D-E3FFF24B5082}"/>
    <dgm:cxn modelId="{4F335E95-F7A8-4AEC-AC29-498A7EFC84C4}" srcId="{7B2A4E8B-D6F5-4A86-A785-9FD6EF06F68C}" destId="{C271D41D-0725-44E4-9F8E-291CAA6D7F0A}" srcOrd="0" destOrd="0" parTransId="{02140AE3-7FD2-4116-B00C-8F7EDB0616EF}" sibTransId="{B47ECDE2-C32F-4BAC-A1B1-0C9C276A5291}"/>
    <dgm:cxn modelId="{332F77AE-607D-42FD-B6BE-28F1326B0852}" srcId="{7B2A4E8B-D6F5-4A86-A785-9FD6EF06F68C}" destId="{567415C9-5FC2-4126-BB05-02FAEA4D747F}" srcOrd="5" destOrd="0" parTransId="{41CD5BD0-5534-47BD-BB31-E1F80285A147}" sibTransId="{82010B5D-E39F-4595-83C3-B720584F4337}"/>
    <dgm:cxn modelId="{C44E12B9-88F0-4EE8-9C5D-D45DC919440C}" type="presOf" srcId="{567415C9-5FC2-4126-BB05-02FAEA4D747F}" destId="{9CBAB394-88EF-4743-ABA9-C50721316DE3}" srcOrd="0" destOrd="0" presId="urn:microsoft.com/office/officeart/2005/8/layout/cycle5"/>
    <dgm:cxn modelId="{1579B2DD-93FE-47EC-B82F-D7E7BFE5CBAD}" srcId="{7B2A4E8B-D6F5-4A86-A785-9FD6EF06F68C}" destId="{C12177A3-B19E-4227-B300-B7C56D096A54}" srcOrd="1" destOrd="0" parTransId="{ED24E596-20BB-4B10-9EE7-FA0A0C9D3B14}" sibTransId="{C01CF74A-0420-427E-A451-00165A8F47D9}"/>
    <dgm:cxn modelId="{2716CDE4-4717-4DA1-8728-CD64B7DD22AF}" type="presOf" srcId="{26E1320A-F237-4CD7-B81B-9DE8773313CE}" destId="{7A92904E-9E15-48FB-A639-AA2DE5D19186}" srcOrd="0" destOrd="0" presId="urn:microsoft.com/office/officeart/2005/8/layout/cycle5"/>
    <dgm:cxn modelId="{B4A299E5-6BC8-4789-9764-D5C50956B2EB}" type="presOf" srcId="{EDE8E105-922D-41E9-926D-E3FFF24B5082}" destId="{29F6CB30-52F6-4089-8BEB-4F5A3667255D}" srcOrd="0" destOrd="0" presId="urn:microsoft.com/office/officeart/2005/8/layout/cycle5"/>
    <dgm:cxn modelId="{7EF1BCEB-F2AB-4A45-992B-CE77807ED05E}" type="presOf" srcId="{FBC1BC07-9E48-43E2-B232-2A326B86F931}" destId="{732FE8BA-AA44-4E84-B244-057EADA7E237}" srcOrd="0" destOrd="0" presId="urn:microsoft.com/office/officeart/2005/8/layout/cycle5"/>
    <dgm:cxn modelId="{EAED59EF-66CA-42AE-8B30-ADEE609E8BE8}" type="presOf" srcId="{C12177A3-B19E-4227-B300-B7C56D096A54}" destId="{FE3946F3-B349-4684-BFA8-B0591202D8DB}" srcOrd="0" destOrd="0" presId="urn:microsoft.com/office/officeart/2005/8/layout/cycle5"/>
    <dgm:cxn modelId="{7609A2FF-F3DD-43DB-B443-83DECC912E2E}" type="presOf" srcId="{B12388E8-F170-49D4-B3B8-CDC39D0B01E5}" destId="{4AB82A6E-FAC7-497F-93ED-9D306B66279D}" srcOrd="0" destOrd="0" presId="urn:microsoft.com/office/officeart/2005/8/layout/cycle5"/>
    <dgm:cxn modelId="{343EE54E-B39D-4386-A77C-69124FC2B1CE}" type="presParOf" srcId="{0541FDBC-69C9-46B2-AA3A-4B27AADC7700}" destId="{87AECFA1-5E5B-4080-9009-1A8F468F6465}" srcOrd="0" destOrd="0" presId="urn:microsoft.com/office/officeart/2005/8/layout/cycle5"/>
    <dgm:cxn modelId="{605DE5F8-325F-4B21-93B8-6E3D7E112991}" type="presParOf" srcId="{0541FDBC-69C9-46B2-AA3A-4B27AADC7700}" destId="{4FFC8842-8887-4948-9E25-EA455C3CC803}" srcOrd="1" destOrd="0" presId="urn:microsoft.com/office/officeart/2005/8/layout/cycle5"/>
    <dgm:cxn modelId="{0D8F0285-3C3E-402B-8087-ACFDC61033B7}" type="presParOf" srcId="{0541FDBC-69C9-46B2-AA3A-4B27AADC7700}" destId="{F2E7827C-5E70-49E9-8751-DCAEF5975246}" srcOrd="2" destOrd="0" presId="urn:microsoft.com/office/officeart/2005/8/layout/cycle5"/>
    <dgm:cxn modelId="{677CC5FF-D288-44E1-9DB6-633220D695A7}" type="presParOf" srcId="{0541FDBC-69C9-46B2-AA3A-4B27AADC7700}" destId="{FE3946F3-B349-4684-BFA8-B0591202D8DB}" srcOrd="3" destOrd="0" presId="urn:microsoft.com/office/officeart/2005/8/layout/cycle5"/>
    <dgm:cxn modelId="{C7E358FB-B661-4712-B3C0-371D072133D2}" type="presParOf" srcId="{0541FDBC-69C9-46B2-AA3A-4B27AADC7700}" destId="{A3824808-5F87-4332-87C1-1377D6B8C1A4}" srcOrd="4" destOrd="0" presId="urn:microsoft.com/office/officeart/2005/8/layout/cycle5"/>
    <dgm:cxn modelId="{552378BE-B8BC-46F9-80B1-419B5807B314}" type="presParOf" srcId="{0541FDBC-69C9-46B2-AA3A-4B27AADC7700}" destId="{62E45A23-0370-47C2-874E-074650E645AF}" srcOrd="5" destOrd="0" presId="urn:microsoft.com/office/officeart/2005/8/layout/cycle5"/>
    <dgm:cxn modelId="{FB1F1C61-43CA-46BE-9CDE-2D76137680EC}" type="presParOf" srcId="{0541FDBC-69C9-46B2-AA3A-4B27AADC7700}" destId="{732FE8BA-AA44-4E84-B244-057EADA7E237}" srcOrd="6" destOrd="0" presId="urn:microsoft.com/office/officeart/2005/8/layout/cycle5"/>
    <dgm:cxn modelId="{017FE6F4-0011-4183-B279-C13C943ED016}" type="presParOf" srcId="{0541FDBC-69C9-46B2-AA3A-4B27AADC7700}" destId="{C02E3DEE-B8B6-4B3B-A24C-A663495DD5CB}" srcOrd="7" destOrd="0" presId="urn:microsoft.com/office/officeart/2005/8/layout/cycle5"/>
    <dgm:cxn modelId="{7C70FDD3-5F05-4297-86AE-DC6C05B787B2}" type="presParOf" srcId="{0541FDBC-69C9-46B2-AA3A-4B27AADC7700}" destId="{29F6CB30-52F6-4089-8BEB-4F5A3667255D}" srcOrd="8" destOrd="0" presId="urn:microsoft.com/office/officeart/2005/8/layout/cycle5"/>
    <dgm:cxn modelId="{FCC44222-3A67-4014-B74E-B7D7E0B36AD1}" type="presParOf" srcId="{0541FDBC-69C9-46B2-AA3A-4B27AADC7700}" destId="{84695E0F-8625-4E6E-A003-986B70BDFE74}" srcOrd="9" destOrd="0" presId="urn:microsoft.com/office/officeart/2005/8/layout/cycle5"/>
    <dgm:cxn modelId="{159673CE-9B1F-410F-925A-C7064F8CDA6B}" type="presParOf" srcId="{0541FDBC-69C9-46B2-AA3A-4B27AADC7700}" destId="{ADF78551-7450-47D2-A845-F333202335C2}" srcOrd="10" destOrd="0" presId="urn:microsoft.com/office/officeart/2005/8/layout/cycle5"/>
    <dgm:cxn modelId="{CCED3190-F17D-4A83-B9CA-22E6C1D00428}" type="presParOf" srcId="{0541FDBC-69C9-46B2-AA3A-4B27AADC7700}" destId="{515C15C2-8822-44BC-B87F-5AF0C4F4E191}" srcOrd="11" destOrd="0" presId="urn:microsoft.com/office/officeart/2005/8/layout/cycle5"/>
    <dgm:cxn modelId="{2AB637D7-41CF-4C08-A86A-5496F0E258BD}" type="presParOf" srcId="{0541FDBC-69C9-46B2-AA3A-4B27AADC7700}" destId="{4AB82A6E-FAC7-497F-93ED-9D306B66279D}" srcOrd="12" destOrd="0" presId="urn:microsoft.com/office/officeart/2005/8/layout/cycle5"/>
    <dgm:cxn modelId="{ED954711-630B-40D9-A643-93FFA0CDAC41}" type="presParOf" srcId="{0541FDBC-69C9-46B2-AA3A-4B27AADC7700}" destId="{6406F2B1-34E3-4DD6-A91B-6739F981D36C}" srcOrd="13" destOrd="0" presId="urn:microsoft.com/office/officeart/2005/8/layout/cycle5"/>
    <dgm:cxn modelId="{BDF182EE-E54A-466A-88AC-058FEA60CC7A}" type="presParOf" srcId="{0541FDBC-69C9-46B2-AA3A-4B27AADC7700}" destId="{7A92904E-9E15-48FB-A639-AA2DE5D19186}" srcOrd="14" destOrd="0" presId="urn:microsoft.com/office/officeart/2005/8/layout/cycle5"/>
    <dgm:cxn modelId="{7CCC93CF-12EC-4501-87F2-81D54222D44E}" type="presParOf" srcId="{0541FDBC-69C9-46B2-AA3A-4B27AADC7700}" destId="{9CBAB394-88EF-4743-ABA9-C50721316DE3}" srcOrd="15" destOrd="0" presId="urn:microsoft.com/office/officeart/2005/8/layout/cycle5"/>
    <dgm:cxn modelId="{3C6F2BF5-D31B-485B-87BC-3B43393502AB}" type="presParOf" srcId="{0541FDBC-69C9-46B2-AA3A-4B27AADC7700}" destId="{300411A6-0270-44B4-AF44-D3E94FBA64EC}" srcOrd="16" destOrd="0" presId="urn:microsoft.com/office/officeart/2005/8/layout/cycle5"/>
    <dgm:cxn modelId="{1E05FC50-2CB3-4ABE-935D-B186EE2E96E0}" type="presParOf" srcId="{0541FDBC-69C9-46B2-AA3A-4B27AADC7700}" destId="{AF10A195-19A1-478B-BB37-A230B05EC3EB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ECFA1-5E5B-4080-9009-1A8F468F6465}">
      <dsp:nvSpPr>
        <dsp:cNvPr id="0" name=""/>
        <dsp:cNvSpPr/>
      </dsp:nvSpPr>
      <dsp:spPr>
        <a:xfrm>
          <a:off x="3702803" y="1035"/>
          <a:ext cx="1595392" cy="10370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/>
            <a:t>Logi – Linda Gånors</a:t>
          </a:r>
          <a:br>
            <a:rPr lang="sv-SE" sz="1100" b="1" kern="1200" dirty="0"/>
          </a:br>
          <a:r>
            <a:rPr lang="sv-SE" sz="1100" kern="1200" dirty="0"/>
            <a:t>Vaktmästeri</a:t>
          </a:r>
          <a:br>
            <a:rPr lang="sv-SE" sz="1100" kern="1200" dirty="0"/>
          </a:br>
          <a:r>
            <a:rPr lang="sv-SE" sz="1100" kern="1200" dirty="0"/>
            <a:t>Städ</a:t>
          </a:r>
          <a:br>
            <a:rPr lang="sv-SE" sz="1100" kern="1200" dirty="0"/>
          </a:br>
          <a:r>
            <a:rPr lang="sv-SE" sz="1100" kern="1200" dirty="0"/>
            <a:t>Bokning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kern="1200" dirty="0"/>
            <a:t>Reception Välkomstcentret</a:t>
          </a:r>
        </a:p>
      </dsp:txBody>
      <dsp:txXfrm>
        <a:off x="3753425" y="51657"/>
        <a:ext cx="1494148" cy="935760"/>
      </dsp:txXfrm>
    </dsp:sp>
    <dsp:sp modelId="{F2E7827C-5E70-49E9-8751-DCAEF5975246}">
      <dsp:nvSpPr>
        <dsp:cNvPr id="0" name=""/>
        <dsp:cNvSpPr/>
      </dsp:nvSpPr>
      <dsp:spPr>
        <a:xfrm>
          <a:off x="2057254" y="519538"/>
          <a:ext cx="4886490" cy="4886490"/>
        </a:xfrm>
        <a:custGeom>
          <a:avLst/>
          <a:gdLst/>
          <a:ahLst/>
          <a:cxnLst/>
          <a:rect l="0" t="0" r="0" b="0"/>
          <a:pathLst>
            <a:path>
              <a:moveTo>
                <a:pt x="3381843" y="187479"/>
              </a:moveTo>
              <a:arcTo wR="2443245" hR="2443245" stAng="17555498" swAng="64068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3946F3-B349-4684-BFA8-B0591202D8DB}">
      <dsp:nvSpPr>
        <dsp:cNvPr id="0" name=""/>
        <dsp:cNvSpPr/>
      </dsp:nvSpPr>
      <dsp:spPr>
        <a:xfrm>
          <a:off x="5818716" y="1006541"/>
          <a:ext cx="1595392" cy="14692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/>
            <a:t>Tekniskt – Tomas Berg</a:t>
          </a:r>
          <a:br>
            <a:rPr lang="sv-SE" sz="1100" b="1" kern="1200" dirty="0"/>
          </a:br>
          <a:br>
            <a:rPr lang="sv-SE" sz="1100" kern="1200" dirty="0"/>
          </a:br>
          <a:r>
            <a:rPr lang="sv-SE" sz="1100" kern="1200" dirty="0"/>
            <a:t>Pistmaskin</a:t>
          </a:r>
          <a:br>
            <a:rPr lang="sv-SE" sz="1100" kern="1200" dirty="0"/>
          </a:br>
          <a:r>
            <a:rPr lang="sv-SE" sz="1100" kern="1200" dirty="0"/>
            <a:t>Snöläggning</a:t>
          </a:r>
          <a:br>
            <a:rPr lang="sv-SE" sz="1100" kern="1200" dirty="0"/>
          </a:br>
          <a:r>
            <a:rPr lang="sv-SE" sz="1100" kern="1200" dirty="0"/>
            <a:t>Skidpatrull</a:t>
          </a:r>
          <a:br>
            <a:rPr lang="sv-SE" sz="1100" kern="1200" dirty="0"/>
          </a:br>
          <a:r>
            <a:rPr lang="sv-SE" sz="1100" kern="1200" dirty="0" err="1"/>
            <a:t>Liftteknik</a:t>
          </a:r>
          <a:br>
            <a:rPr lang="sv-SE" sz="1100" kern="1200" dirty="0"/>
          </a:br>
          <a:r>
            <a:rPr lang="sv-SE" sz="1100" kern="1200" dirty="0"/>
            <a:t>Fordonsmekaniker</a:t>
          </a:r>
          <a:br>
            <a:rPr lang="sv-SE" sz="1100" kern="1200" dirty="0"/>
          </a:br>
          <a:r>
            <a:rPr lang="sv-SE" sz="1100" kern="1200" dirty="0"/>
            <a:t>Interna fastigheter</a:t>
          </a:r>
        </a:p>
      </dsp:txBody>
      <dsp:txXfrm>
        <a:off x="5890438" y="1078263"/>
        <a:ext cx="1451948" cy="1325794"/>
      </dsp:txXfrm>
    </dsp:sp>
    <dsp:sp modelId="{62E45A23-0370-47C2-874E-074650E645AF}">
      <dsp:nvSpPr>
        <dsp:cNvPr id="0" name=""/>
        <dsp:cNvSpPr/>
      </dsp:nvSpPr>
      <dsp:spPr>
        <a:xfrm>
          <a:off x="2057254" y="519538"/>
          <a:ext cx="4886490" cy="4886490"/>
        </a:xfrm>
        <a:custGeom>
          <a:avLst/>
          <a:gdLst/>
          <a:ahLst/>
          <a:cxnLst/>
          <a:rect l="0" t="0" r="0" b="0"/>
          <a:pathLst>
            <a:path>
              <a:moveTo>
                <a:pt x="4868775" y="2149559"/>
              </a:moveTo>
              <a:arcTo wR="2443245" hR="2443245" stAng="21185770" swAng="83627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2FE8BA-AA44-4E84-B244-057EADA7E237}">
      <dsp:nvSpPr>
        <dsp:cNvPr id="0" name=""/>
        <dsp:cNvSpPr/>
      </dsp:nvSpPr>
      <dsp:spPr>
        <a:xfrm>
          <a:off x="5818716" y="3455225"/>
          <a:ext cx="1595392" cy="1458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/>
            <a:t>Skidhyra/butiker – Martin Skogstad</a:t>
          </a:r>
          <a:br>
            <a:rPr lang="sv-SE" sz="1100" b="1" kern="1200" dirty="0"/>
          </a:br>
          <a:br>
            <a:rPr lang="sv-SE" sz="1100" b="1" kern="1200" dirty="0"/>
          </a:br>
          <a:r>
            <a:rPr lang="sv-SE" sz="1100" b="0" kern="1200" dirty="0"/>
            <a:t>Kläppens Skiduthyrning</a:t>
          </a:r>
          <a:br>
            <a:rPr lang="sv-SE" sz="1100" b="0" kern="1200" dirty="0"/>
          </a:br>
          <a:r>
            <a:rPr lang="sv-SE" sz="1100" b="0" kern="1200" dirty="0"/>
            <a:t>Reception Tranan </a:t>
          </a:r>
          <a:br>
            <a:rPr lang="sv-SE" sz="1100" b="0" kern="1200" dirty="0"/>
          </a:br>
          <a:r>
            <a:rPr lang="sv-SE" sz="1100" b="0" kern="1200" dirty="0"/>
            <a:t>Butiker (Tranan &amp; Välkomstcentret)</a:t>
          </a:r>
          <a:br>
            <a:rPr lang="sv-SE" sz="1100" b="1" kern="1200" dirty="0"/>
          </a:br>
          <a:endParaRPr lang="sv-SE" sz="1100" b="1" kern="1200" dirty="0"/>
        </a:p>
      </dsp:txBody>
      <dsp:txXfrm>
        <a:off x="5889907" y="3526416"/>
        <a:ext cx="1453010" cy="1315978"/>
      </dsp:txXfrm>
    </dsp:sp>
    <dsp:sp modelId="{29F6CB30-52F6-4089-8BEB-4F5A3667255D}">
      <dsp:nvSpPr>
        <dsp:cNvPr id="0" name=""/>
        <dsp:cNvSpPr/>
      </dsp:nvSpPr>
      <dsp:spPr>
        <a:xfrm>
          <a:off x="2090735" y="494737"/>
          <a:ext cx="4886490" cy="4886490"/>
        </a:xfrm>
        <a:custGeom>
          <a:avLst/>
          <a:gdLst/>
          <a:ahLst/>
          <a:cxnLst/>
          <a:rect l="0" t="0" r="0" b="0"/>
          <a:pathLst>
            <a:path>
              <a:moveTo>
                <a:pt x="3755314" y="4504293"/>
              </a:moveTo>
              <a:arcTo wR="2443245" hR="2443245" stAng="3451143" swAng="64511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695E0F-8625-4E6E-A003-986B70BDFE74}">
      <dsp:nvSpPr>
        <dsp:cNvPr id="0" name=""/>
        <dsp:cNvSpPr/>
      </dsp:nvSpPr>
      <dsp:spPr>
        <a:xfrm>
          <a:off x="3700453" y="4874722"/>
          <a:ext cx="1595392" cy="10370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/>
            <a:t>Sport – Fredrik Stenmalm</a:t>
          </a:r>
          <a:br>
            <a:rPr lang="sv-SE" sz="1100" kern="1200" dirty="0"/>
          </a:br>
          <a:r>
            <a:rPr lang="sv-SE" sz="1100" kern="1200" dirty="0"/>
            <a:t>Skidskola</a:t>
          </a:r>
          <a:br>
            <a:rPr lang="sv-SE" sz="1100" kern="1200" dirty="0"/>
          </a:br>
          <a:r>
            <a:rPr lang="sv-SE" sz="1100" kern="1200" dirty="0" err="1"/>
            <a:t>Kläppenvärdar</a:t>
          </a:r>
          <a:br>
            <a:rPr lang="sv-SE" sz="1100" kern="1200" dirty="0"/>
          </a:br>
          <a:r>
            <a:rPr lang="sv-SE" sz="1100" kern="1200" dirty="0"/>
            <a:t>Aktiviteter</a:t>
          </a:r>
          <a:br>
            <a:rPr lang="sv-SE" sz="1100" kern="1200" dirty="0"/>
          </a:br>
          <a:r>
            <a:rPr lang="sv-SE" sz="1100" kern="1200" dirty="0"/>
            <a:t>Event</a:t>
          </a:r>
        </a:p>
      </dsp:txBody>
      <dsp:txXfrm>
        <a:off x="3751075" y="4925344"/>
        <a:ext cx="1494148" cy="935760"/>
      </dsp:txXfrm>
    </dsp:sp>
    <dsp:sp modelId="{515C15C2-8822-44BC-B87F-5AF0C4F4E191}">
      <dsp:nvSpPr>
        <dsp:cNvPr id="0" name=""/>
        <dsp:cNvSpPr/>
      </dsp:nvSpPr>
      <dsp:spPr>
        <a:xfrm>
          <a:off x="2035816" y="498665"/>
          <a:ext cx="4886490" cy="4886490"/>
        </a:xfrm>
        <a:custGeom>
          <a:avLst/>
          <a:gdLst/>
          <a:ahLst/>
          <a:cxnLst/>
          <a:rect l="0" t="0" r="0" b="0"/>
          <a:pathLst>
            <a:path>
              <a:moveTo>
                <a:pt x="1465020" y="4682111"/>
              </a:moveTo>
              <a:arcTo wR="2443245" hR="2443245" stAng="6816113" swAng="91570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82A6E-FAC7-497F-93ED-9D306B66279D}">
      <dsp:nvSpPr>
        <dsp:cNvPr id="0" name=""/>
        <dsp:cNvSpPr/>
      </dsp:nvSpPr>
      <dsp:spPr>
        <a:xfrm>
          <a:off x="1586891" y="3665903"/>
          <a:ext cx="1595392" cy="10370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/>
            <a:t>Marknad - Magnus Noppa</a:t>
          </a:r>
          <a:br>
            <a:rPr lang="sv-SE" sz="1100" kern="1200" dirty="0"/>
          </a:br>
          <a:br>
            <a:rPr lang="sv-SE" sz="1100" kern="1200" dirty="0"/>
          </a:br>
          <a:r>
            <a:rPr lang="sv-SE" sz="1100" kern="1200" dirty="0"/>
            <a:t>In-house marknadsbyrå</a:t>
          </a:r>
          <a:br>
            <a:rPr lang="sv-SE" sz="1100" kern="1200" dirty="0"/>
          </a:br>
          <a:r>
            <a:rPr lang="sv-SE" sz="1100" kern="1200" dirty="0"/>
            <a:t>Produktion</a:t>
          </a:r>
          <a:br>
            <a:rPr lang="sv-SE" sz="1100" kern="1200" dirty="0"/>
          </a:br>
          <a:r>
            <a:rPr lang="sv-SE" sz="1100" kern="1200" dirty="0"/>
            <a:t>webb</a:t>
          </a:r>
          <a:br>
            <a:rPr lang="sv-SE" sz="1100" kern="1200" dirty="0"/>
          </a:br>
          <a:r>
            <a:rPr lang="sv-SE" sz="1100" kern="1200" dirty="0"/>
            <a:t>Sociala medier</a:t>
          </a:r>
        </a:p>
      </dsp:txBody>
      <dsp:txXfrm>
        <a:off x="1637513" y="3716525"/>
        <a:ext cx="1494148" cy="935760"/>
      </dsp:txXfrm>
    </dsp:sp>
    <dsp:sp modelId="{7A92904E-9E15-48FB-A639-AA2DE5D19186}">
      <dsp:nvSpPr>
        <dsp:cNvPr id="0" name=""/>
        <dsp:cNvSpPr/>
      </dsp:nvSpPr>
      <dsp:spPr>
        <a:xfrm>
          <a:off x="2057254" y="519538"/>
          <a:ext cx="4886490" cy="4886490"/>
        </a:xfrm>
        <a:custGeom>
          <a:avLst/>
          <a:gdLst/>
          <a:ahLst/>
          <a:cxnLst/>
          <a:rect l="0" t="0" r="0" b="0"/>
          <a:pathLst>
            <a:path>
              <a:moveTo>
                <a:pt x="38085" y="2872956"/>
              </a:moveTo>
              <a:arcTo wR="2443245" hR="2443245" stAng="10192217" swAng="121556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AB394-88EF-4743-ABA9-C50721316DE3}">
      <dsp:nvSpPr>
        <dsp:cNvPr id="0" name=""/>
        <dsp:cNvSpPr/>
      </dsp:nvSpPr>
      <dsp:spPr>
        <a:xfrm>
          <a:off x="1586891" y="1222658"/>
          <a:ext cx="1595392" cy="103700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100" b="1" kern="1200" dirty="0"/>
            <a:t>Stab – Gustav Eriksson</a:t>
          </a:r>
          <a:br>
            <a:rPr lang="sv-SE" sz="1100" kern="1200" dirty="0"/>
          </a:br>
          <a:br>
            <a:rPr lang="sv-SE" sz="1100" kern="1200" dirty="0"/>
          </a:br>
          <a:r>
            <a:rPr lang="sv-SE" sz="1100" kern="1200" dirty="0"/>
            <a:t>Ekonomi</a:t>
          </a:r>
          <a:br>
            <a:rPr lang="sv-SE" sz="1100" kern="1200" dirty="0"/>
          </a:br>
          <a:r>
            <a:rPr lang="sv-SE" sz="1100" kern="1200" dirty="0"/>
            <a:t>HR</a:t>
          </a:r>
        </a:p>
      </dsp:txBody>
      <dsp:txXfrm>
        <a:off x="1637513" y="1273280"/>
        <a:ext cx="1494148" cy="935760"/>
      </dsp:txXfrm>
    </dsp:sp>
    <dsp:sp modelId="{AF10A195-19A1-478B-BB37-A230B05EC3EB}">
      <dsp:nvSpPr>
        <dsp:cNvPr id="0" name=""/>
        <dsp:cNvSpPr/>
      </dsp:nvSpPr>
      <dsp:spPr>
        <a:xfrm>
          <a:off x="2057254" y="519538"/>
          <a:ext cx="4886490" cy="4886490"/>
        </a:xfrm>
        <a:custGeom>
          <a:avLst/>
          <a:gdLst/>
          <a:ahLst/>
          <a:cxnLst/>
          <a:rect l="0" t="0" r="0" b="0"/>
          <a:pathLst>
            <a:path>
              <a:moveTo>
                <a:pt x="888468" y="558539"/>
              </a:moveTo>
              <a:arcTo wR="2443245" hR="2443245" stAng="13828756" swAng="92407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A1436-34FD-4EF4-8D73-E2458ED6800D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6FE2-E79D-408C-A387-58936E81F7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03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1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18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0DA5C-96A2-4F1F-BD3B-00C3D5A4C7A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3452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21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22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92850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23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24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543285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25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552578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26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933278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27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869030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28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170187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943540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29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30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31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32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33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34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är</a:t>
            </a:r>
            <a:r>
              <a:rPr lang="sv-SE" baseline="0" dirty="0"/>
              <a:t> störst när det gäller antal bäddar, störst när det gäller gästnätter och störst när det gäller antal skiddagar.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35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3780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är</a:t>
            </a:r>
            <a:r>
              <a:rPr lang="sv-SE" baseline="0" dirty="0"/>
              <a:t> störst när det gäller antal bäddar, störst när det gäller gästnätter och störst när det gäller antal skiddagar.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36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75069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Vi är</a:t>
            </a:r>
            <a:r>
              <a:rPr lang="sv-SE" baseline="0" dirty="0"/>
              <a:t> störst när det gäller antal bäddar, störst när det gäller gästnätter och störst när det gäller antal skiddagar.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472156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Flygplatsen har kapacitet för 400 000 gäster och ett integrerat shoppingcentrum som stärker upplevelsen - Scandinavian Mountains Airport center. </a:t>
            </a: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Sveriges regering ger ett infrastrukturstöd på 250 miljoner, för att skapa en fortsatt stark utveckling. Den totala investeringen är 1 miljard – varav 75 % är privata pengar från våra lokala bolag.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38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8902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3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39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47895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40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273735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41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47619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42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38435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43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03874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44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6381832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45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0281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549544-A1A2-4F7B-8D6B-4B7799D4521D}" type="slidenum">
              <a:rPr lang="sv-SE" smtClean="0"/>
              <a:t>46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880605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47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54F9-7690-4B89-83E4-B34D64E06B70}" type="slidenum">
              <a:rPr lang="sv-SE" smtClean="0"/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261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4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51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3853494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52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9935810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53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5908914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54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7586601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55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39100056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56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0681171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57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4122167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58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472179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59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25457362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60</a:t>
            </a:fld>
            <a:endParaRPr lang="en-US" altLang="sv-S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54F9-7690-4B89-83E4-B34D64E06B7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247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6FE2-E79D-408C-A387-58936E81F7E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827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B6FE2-E79D-408C-A387-58936E81F7E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9955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FD54F9-7690-4B89-83E4-B34D64E06B7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2120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sv-SE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9EA8374-5BD3-43AA-9652-044A6331397F}" type="slidenum">
              <a:rPr lang="en-US" altLang="sv-SE"/>
              <a:pPr/>
              <a:t>17</a:t>
            </a:fld>
            <a:endParaRPr lang="en-US" altLang="sv-SE"/>
          </a:p>
        </p:txBody>
      </p:sp>
    </p:spTree>
    <p:extLst>
      <p:ext uri="{BB962C8B-B14F-4D97-AF65-F5344CB8AC3E}">
        <p14:creationId xmlns:p14="http://schemas.microsoft.com/office/powerpoint/2010/main" val="1057970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16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376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195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41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27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2390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463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5990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65651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7750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6314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0F511-A25A-49B2-8FF7-459302820EA4}" type="datetimeFigureOut">
              <a:rPr lang="sv-SE" smtClean="0"/>
              <a:t>2018-12-12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97794-49A3-4487-9CD9-EDF458802EC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5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G:\Marknad\Profilmaterial\Logotyper\Kläppen_Ski_Resort\klappen_far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70" y="4084596"/>
            <a:ext cx="2129757" cy="10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ruta 15"/>
          <p:cNvSpPr txBox="1">
            <a:spLocks noChangeArrowheads="1"/>
          </p:cNvSpPr>
          <p:nvPr/>
        </p:nvSpPr>
        <p:spPr bwMode="auto">
          <a:xfrm>
            <a:off x="842965" y="620688"/>
            <a:ext cx="7407275" cy="12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0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Premiärhelg information 2018/2019</a:t>
            </a:r>
          </a:p>
        </p:txBody>
      </p:sp>
      <p:pic>
        <p:nvPicPr>
          <p:cNvPr id="11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204866"/>
            <a:ext cx="215265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108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>
            <a:extLst>
              <a:ext uri="{FF2B5EF4-FFF2-40B4-BE49-F238E27FC236}">
                <a16:creationId xmlns:a16="http://schemas.microsoft.com/office/drawing/2014/main" id="{D8135942-455B-4491-ABC7-0329A3E7F1FF}"/>
              </a:ext>
            </a:extLst>
          </p:cNvPr>
          <p:cNvSpPr txBox="1"/>
          <p:nvPr/>
        </p:nvSpPr>
        <p:spPr>
          <a:xfrm>
            <a:off x="395536" y="-27384"/>
            <a:ext cx="79928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Historia KSR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395536" y="4217020"/>
            <a:ext cx="842493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Per Eriksson med en skidkarriär bakom sig kom till Sälenfjällen 1978 och började som platschef i Lindvallen.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Per gick från Lindvallen till Stöten i rollen som VD 1982. Samtidigt som han arbetade med Stöten var han i full gång att planera och arbeta med Kläppen.</a:t>
            </a:r>
            <a:endParaRPr lang="sv-SE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88"/>
          <a:stretch/>
        </p:blipFill>
        <p:spPr bwMode="auto">
          <a:xfrm>
            <a:off x="1889938" y="980728"/>
            <a:ext cx="5418366" cy="304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552DE338-32A6-4060-9832-6C74F3E11371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BB5D6C3-9E8B-4897-9ACE-3329F639FB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B7C6927A-3AD9-4912-B4BF-19785C0B3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7B0E849-CF63-4CB4-9DFE-D38D7A2768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88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539552" y="4221088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Kläppen grundades 1982 av Per Eriksson och två ytterligare delägare.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Anläggningen hade från start tre liftar och fem pister och var en daganläggning och utflyktsmål för övriga anläggningar i Sälenfjällen.</a:t>
            </a: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1869075" y="519877"/>
          <a:ext cx="5405851" cy="3826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773680" imgH="4086720" progId="AcroExch.Document.7">
                  <p:embed/>
                </p:oleObj>
              </mc:Choice>
              <mc:Fallback>
                <p:oleObj name="Acrobat Document" r:id="rId3" imgW="5773680" imgH="4086720" progId="AcroExch.Document.7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9075" y="519877"/>
                        <a:ext cx="5405851" cy="382687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ruta 6">
            <a:extLst>
              <a:ext uri="{FF2B5EF4-FFF2-40B4-BE49-F238E27FC236}">
                <a16:creationId xmlns:a16="http://schemas.microsoft.com/office/drawing/2014/main" id="{4921D22B-3183-4926-9535-43C73885B191}"/>
              </a:ext>
            </a:extLst>
          </p:cNvPr>
          <p:cNvSpPr txBox="1"/>
          <p:nvPr/>
        </p:nvSpPr>
        <p:spPr>
          <a:xfrm>
            <a:off x="395536" y="-27384"/>
            <a:ext cx="79928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Historia KSR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4164820-428C-4CC3-B7CC-7C5DEB9114C1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B043C51-91F8-45ED-B113-3807D516E9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F54707E-0409-4CDC-B819-B56F23202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6EA463A7-F877-4458-A0BA-49B9A0844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31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395539" y="4542221"/>
            <a:ext cx="8424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Första säsongen var succé, redan till år två gjordes omfattande investeringar. </a:t>
            </a:r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1835696" y="594706"/>
          <a:ext cx="5328592" cy="377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5773680" imgH="4086720" progId="AcroExch.Document.7">
                  <p:embed/>
                </p:oleObj>
              </mc:Choice>
              <mc:Fallback>
                <p:oleObj name="Acrobat Document" r:id="rId3" imgW="5773680" imgH="4086720" progId="AcroExch.Document.7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594706"/>
                        <a:ext cx="5328592" cy="377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C7072C47-038E-4093-B7AF-ACFDDE36F1A8}"/>
              </a:ext>
            </a:extLst>
          </p:cNvPr>
          <p:cNvSpPr txBox="1"/>
          <p:nvPr/>
        </p:nvSpPr>
        <p:spPr>
          <a:xfrm>
            <a:off x="395536" y="-27384"/>
            <a:ext cx="79928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Historia KSR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7B110E5-DFEB-4C77-A3C2-E645177270D6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25C3D642-52D7-45A6-A1DC-5F1828DBEF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4552531-6585-4260-A47E-D57F0ACF8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B30D884B-960C-43DE-BC6C-EC41C6084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74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/>
          <p:cNvSpPr txBox="1"/>
          <p:nvPr/>
        </p:nvSpPr>
        <p:spPr>
          <a:xfrm>
            <a:off x="373409" y="3937152"/>
            <a:ext cx="839718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lwyn New Rg" pitchFamily="34" charset="0"/>
              </a:rPr>
              <a:t>Sveriges största privatägda familjeanläggning i Sveriges närmsta fjällvärld Sälenfjällen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Alwyn New Rg" pitchFamily="34" charset="0"/>
              </a:rPr>
              <a:t>Ägs till 100% av familjen Eriksson.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445419" y="-68400"/>
            <a:ext cx="82531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Nuläge KSR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AF97CE-C184-4C2F-A62F-30E3F3E6D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531"/>
          <a:stretch/>
        </p:blipFill>
        <p:spPr>
          <a:xfrm>
            <a:off x="2388786" y="1075239"/>
            <a:ext cx="4366426" cy="2436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BE7E1C76-6CE8-43AE-A824-4150BFF49157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20DAFC6-D530-4959-93A9-A610D848D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256E7F66-BA3F-41C0-A2AE-C42C804E7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EC704438-51AA-4B20-9F36-DA0CDF5D1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1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ruta 10">
            <a:extLst>
              <a:ext uri="{FF2B5EF4-FFF2-40B4-BE49-F238E27FC236}">
                <a16:creationId xmlns:a16="http://schemas.microsoft.com/office/drawing/2014/main" id="{C4586342-2822-4E6F-B35F-0802679C9655}"/>
              </a:ext>
            </a:extLst>
          </p:cNvPr>
          <p:cNvSpPr txBox="1"/>
          <p:nvPr/>
        </p:nvSpPr>
        <p:spPr>
          <a:xfrm>
            <a:off x="445419" y="-68400"/>
            <a:ext cx="82531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Nuläge KSR</a:t>
            </a:r>
          </a:p>
        </p:txBody>
      </p:sp>
      <p:sp>
        <p:nvSpPr>
          <p:cNvPr id="5" name="textruta 4"/>
          <p:cNvSpPr txBox="1"/>
          <p:nvPr/>
        </p:nvSpPr>
        <p:spPr>
          <a:xfrm>
            <a:off x="247799" y="3847688"/>
            <a:ext cx="8862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Idag en smart planerad, komplett anläggning med skidåkning i fyra väderstreck. Här finns allt för en familjesemester, förutom nattliv.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37 nedfarter och 21 liftar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5 längdspår totalt 36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3 </a:t>
            </a:r>
            <a:r>
              <a:rPr lang="sv-SE" sz="2400" dirty="0" err="1"/>
              <a:t>snowparks</a:t>
            </a: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5600 bäddar fördelat på 745 stugor/lägenheter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4AB29CB-0072-4D63-B36A-82C2D4A5E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86" y="654438"/>
            <a:ext cx="5902828" cy="320661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C555771-5036-4D28-ADDD-7B886F9ECCAA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F856606-685D-4FBD-8353-06C0ACF75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35E6388-E431-4EF9-A226-AA3C1BBB2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D69B684B-C67E-4D46-9647-64F0A7A68A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89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id="{F0B61447-3131-45E6-841A-40684F17C50B}"/>
              </a:ext>
            </a:extLst>
          </p:cNvPr>
          <p:cNvSpPr txBox="1"/>
          <p:nvPr/>
        </p:nvSpPr>
        <p:spPr>
          <a:xfrm>
            <a:off x="129557" y="2012388"/>
            <a:ext cx="8862598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2400" dirty="0"/>
              <a:t>Det gästerna uppskattar med Kläppen är</a:t>
            </a:r>
            <a:endParaRPr lang="sv-SE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cs typeface="Calibri"/>
              </a:rPr>
              <a:t>Solsidan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cs typeface="Calibri"/>
              </a:rPr>
              <a:t>Att vi är ett berg med skog som skyddar snö och gäster för vind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cs typeface="Calibri"/>
              </a:rPr>
              <a:t>Den varierade skidåkningen, ingen nedfart är den andra lik och man har alla svårighetsgrader från varje liftavstigning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cs typeface="Calibri"/>
              </a:rPr>
              <a:t>Gondol Sälen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cs typeface="Calibri"/>
              </a:rPr>
              <a:t>Att allt är så tillrättalagt för barnfamiljer </a:t>
            </a:r>
            <a:r>
              <a:rPr lang="sv-SE" sz="2400" dirty="0" err="1">
                <a:cs typeface="Calibri"/>
              </a:rPr>
              <a:t>ski</a:t>
            </a:r>
            <a:r>
              <a:rPr lang="sv-SE" sz="2400" dirty="0">
                <a:cs typeface="Calibri"/>
              </a:rPr>
              <a:t> in/</a:t>
            </a:r>
            <a:r>
              <a:rPr lang="sv-SE" sz="2400" dirty="0" err="1">
                <a:cs typeface="Calibri"/>
              </a:rPr>
              <a:t>out</a:t>
            </a:r>
            <a:r>
              <a:rPr lang="sv-SE" sz="2400" dirty="0">
                <a:cs typeface="Calibri"/>
              </a:rPr>
              <a:t> från allt boende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 err="1">
                <a:cs typeface="Calibri"/>
              </a:rPr>
              <a:t>Snowparkerna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cs typeface="Calibri"/>
              </a:rPr>
              <a:t>Lätt att hitta och området känns tryggt.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 err="1">
                <a:cs typeface="Calibri"/>
              </a:rPr>
              <a:t>Kläppensnö</a:t>
            </a:r>
            <a:r>
              <a:rPr lang="sv-SE" sz="2400" dirty="0">
                <a:cs typeface="Calibri"/>
              </a:rPr>
              <a:t>, Sveriges bästa snögaranti</a:t>
            </a:r>
          </a:p>
          <a:p>
            <a:pPr marL="342900" indent="-342900">
              <a:buFont typeface="Arial"/>
              <a:buChar char="•"/>
            </a:pPr>
            <a:r>
              <a:rPr lang="sv-SE" sz="2400" dirty="0">
                <a:cs typeface="Calibri"/>
              </a:rPr>
              <a:t>Men framförallt är det Personalen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>
              <a:cs typeface="Calibri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7476A341-34E5-45F3-8480-4EA34DB779C1}"/>
              </a:ext>
            </a:extLst>
          </p:cNvPr>
          <p:cNvSpPr txBox="1"/>
          <p:nvPr/>
        </p:nvSpPr>
        <p:spPr>
          <a:xfrm>
            <a:off x="445419" y="-68400"/>
            <a:ext cx="82531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Nuläge KSR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4162C37-2F89-4C59-A4EF-44E7EB86CC24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60C30B18-8388-467B-8F0D-F26B374E5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CF9C4616-A89A-4280-B7D8-A52441752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113DDE58-31E3-4E83-A32E-DD0827BF3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2" name="Bildobjekt 2" descr="En bild som visar person, utomhus, himmel, barn&#10;&#10;Beskrivning genererad med mycket hög exakthet">
            <a:extLst>
              <a:ext uri="{FF2B5EF4-FFF2-40B4-BE49-F238E27FC236}">
                <a16:creationId xmlns:a16="http://schemas.microsoft.com/office/drawing/2014/main" id="{7E8F86FB-A749-4300-9E4D-85AD04BDA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366" y="563619"/>
            <a:ext cx="2181554" cy="1444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dobjekt 4" descr="En bild som visar solnedgång, natur, himmel, sol&#10;&#10;Beskrivning genererad med mycket hög exakthet">
            <a:extLst>
              <a:ext uri="{FF2B5EF4-FFF2-40B4-BE49-F238E27FC236}">
                <a16:creationId xmlns:a16="http://schemas.microsoft.com/office/drawing/2014/main" id="{2BA60882-CCC4-4FC3-AE14-4ED5DEA4D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052" y="563948"/>
            <a:ext cx="1954268" cy="144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45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/>
          <p:cNvSpPr txBox="1"/>
          <p:nvPr/>
        </p:nvSpPr>
        <p:spPr>
          <a:xfrm>
            <a:off x="70992" y="1055018"/>
            <a:ext cx="907300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Flertal branschutnämningar de sista åren;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SLAO ”Årets skidanläggning 2016”,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Skidförbundet nationalarena för snowpark. Utvecklar träningsarena tillsammans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Sveriges bästa snowpark under många år.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Årets företagare Malung-Sälen 2017,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En av Sveriges attraktivaste arbetsgivare 2017 (undersökning </a:t>
            </a:r>
            <a:r>
              <a:rPr lang="sv-SE" sz="2000" dirty="0" err="1"/>
              <a:t>Visita</a:t>
            </a:r>
            <a:r>
              <a:rPr lang="sv-SE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Nominerad topp 3 som årets företag och årets varumärke i Dalarna 2017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>
                <a:cs typeface="Calibri"/>
              </a:rPr>
              <a:t>Nominerad 2018 som årets företag i Dalarna</a:t>
            </a:r>
          </a:p>
        </p:txBody>
      </p:sp>
      <p:pic>
        <p:nvPicPr>
          <p:cNvPr id="4103" name="Picture 7">
            <a:extLst>
              <a:ext uri="{FF2B5EF4-FFF2-40B4-BE49-F238E27FC236}">
                <a16:creationId xmlns:a16="http://schemas.microsoft.com/office/drawing/2014/main" id="{432D01CD-4064-4A0A-8763-32A403423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6"/>
            <a:ext cx="1866900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512F445-18FA-4A99-8ABE-B2D3FD6B8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20" y="4005066"/>
            <a:ext cx="2019300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DC59A4FB-D2D1-4B11-937E-AE0D836BE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97" y="4005066"/>
            <a:ext cx="1838325" cy="160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9C956382-C580-4D66-B425-21855415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897" y="4005064"/>
            <a:ext cx="1819275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391B8742-7D26-455D-A99D-AE39264C4EFA}"/>
              </a:ext>
            </a:extLst>
          </p:cNvPr>
          <p:cNvSpPr txBox="1"/>
          <p:nvPr/>
        </p:nvSpPr>
        <p:spPr>
          <a:xfrm>
            <a:off x="445419" y="-68400"/>
            <a:ext cx="825316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Nuläge KSR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3A359DBF-75DA-4743-8B0E-D789B8DA76E1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59C6C4B5-DA0E-4D3A-9161-34389201E5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75508FBF-D2FF-44CA-ADDE-01A0A7638F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AA4D2A96-EF56-4E0D-A713-C71E515347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9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606785" y="589661"/>
            <a:ext cx="6984776" cy="3205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indent="0">
              <a:spcBef>
                <a:spcPct val="0"/>
              </a:spcBef>
              <a:buNone/>
            </a:pPr>
            <a:endParaRPr lang="sv-SE" altLang="sv-SE" b="1" dirty="0">
              <a:latin typeface="Calibri" pitchFamily="34" charset="0"/>
            </a:endParaRP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altLang="sv-SE" sz="2800" b="1" dirty="0">
                <a:latin typeface="Calibri" pitchFamily="34" charset="0"/>
              </a:rPr>
              <a:t>Kläppens starkaste säsong någonsin!</a:t>
            </a:r>
          </a:p>
          <a:p>
            <a:pPr marL="108585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altLang="sv-SE" sz="2400" b="1" dirty="0">
                <a:latin typeface="Calibri" pitchFamily="34" charset="0"/>
              </a:rPr>
              <a:t>En fantastisk vinter!</a:t>
            </a:r>
          </a:p>
          <a:p>
            <a:pPr marL="108585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altLang="sv-SE" sz="2400" b="1" dirty="0">
                <a:latin typeface="Calibri" pitchFamily="34" charset="0"/>
              </a:rPr>
              <a:t>Snittbeläggning på 90,2%</a:t>
            </a:r>
          </a:p>
          <a:p>
            <a:pPr marL="108585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altLang="sv-SE" sz="2400" b="1" dirty="0">
                <a:latin typeface="Calibri" pitchFamily="34" charset="0"/>
              </a:rPr>
              <a:t>Rekordökningar på alla fronter!</a:t>
            </a:r>
          </a:p>
          <a:p>
            <a:pPr marL="1085850" lvl="1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v-SE" altLang="sv-SE" sz="2400" b="1" dirty="0">
                <a:latin typeface="Calibri" pitchFamily="34" charset="0"/>
              </a:rPr>
              <a:t>Personalen – vi har fantastiska medarbetare!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sv-SE" altLang="sv-SE" sz="2800" b="1" dirty="0">
              <a:latin typeface="Calibri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sv-SE" altLang="sv-SE" sz="2400" dirty="0">
              <a:latin typeface="Calibri" pitchFamily="34" charset="0"/>
            </a:endParaRPr>
          </a:p>
        </p:txBody>
      </p:sp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591586" y="465729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Säsongen 2017/2018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47C2766B-91B6-402A-A867-D857B0B54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940" y="2896725"/>
            <a:ext cx="5652120" cy="3337336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72C4FE9-FADB-44B3-9255-389956F9479F}"/>
              </a:ext>
            </a:extLst>
          </p:cNvPr>
          <p:cNvSpPr/>
          <p:nvPr/>
        </p:nvSpPr>
        <p:spPr>
          <a:xfrm>
            <a:off x="591584" y="2745971"/>
            <a:ext cx="796083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8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25% fler skidåkare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10C9574-1C55-4076-8C4C-53DD3416683B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2416BACC-19AA-4369-A6FF-F63F554A8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C087541-482E-4012-9994-07BEC51330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CCF2E7B6-A6BB-4564-B163-56CFAB14B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88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/>
          <p:cNvGraphicFramePr>
            <a:graphicFrameLocks/>
          </p:cNvGraphicFramePr>
          <p:nvPr/>
        </p:nvGraphicFramePr>
        <p:xfrm>
          <a:off x="1323185" y="1550737"/>
          <a:ext cx="7052054" cy="4464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ktangel med rundade hörn 9"/>
          <p:cNvSpPr/>
          <p:nvPr/>
        </p:nvSpPr>
        <p:spPr>
          <a:xfrm>
            <a:off x="2646365" y="2055815"/>
            <a:ext cx="3863975" cy="228758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 eaLnBrk="1" hangingPunct="1">
              <a:defRPr/>
            </a:pPr>
            <a:endParaRPr lang="sv-SE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762127" y="1346200"/>
            <a:ext cx="604996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1700" b="1">
                <a:latin typeface="Calibri" pitchFamily="34" charset="0"/>
              </a:rPr>
              <a:t>Våra målområden</a:t>
            </a:r>
            <a:endParaRPr lang="sv-SE" altLang="sv-SE" sz="1400">
              <a:latin typeface="Calibri" pitchFamily="34" charset="0"/>
            </a:endParaRPr>
          </a:p>
        </p:txBody>
      </p:sp>
      <p:pic>
        <p:nvPicPr>
          <p:cNvPr id="615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63" y="2114550"/>
            <a:ext cx="37512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ktangel 3"/>
          <p:cNvSpPr/>
          <p:nvPr/>
        </p:nvSpPr>
        <p:spPr>
          <a:xfrm>
            <a:off x="4836542" y="1188136"/>
            <a:ext cx="3347592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v-SE" altLang="sv-SE" dirty="0"/>
              <a:t>Högsta snittbetyget sedan start! 5,4 (av sex).</a:t>
            </a:r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4941591" y="4509120"/>
            <a:ext cx="324254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v-SE" altLang="sv-SE" dirty="0"/>
              <a:t>Högt snitt</a:t>
            </a:r>
            <a:r>
              <a:rPr lang="sv-SE" altLang="sv-SE" dirty="0">
                <a:solidFill>
                  <a:schemeClr val="bg1"/>
                </a:solidFill>
              </a:rPr>
              <a:t>betyget! 4,4 (av fem)</a:t>
            </a:r>
            <a:r>
              <a:rPr lang="sv-SE" altLang="sv-SE" dirty="0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15" name="Rektangel 14"/>
          <p:cNvSpPr/>
          <p:nvPr/>
        </p:nvSpPr>
        <p:spPr>
          <a:xfrm>
            <a:off x="323531" y="4509122"/>
            <a:ext cx="288031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sv-SE" altLang="sv-SE" dirty="0"/>
              <a:t>Från 4% vinstmarginal 13/14 till 20% 17/18.</a:t>
            </a:r>
            <a:endParaRPr lang="sv-SE" altLang="sv-SE" dirty="0">
              <a:solidFill>
                <a:schemeClr val="dk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BFD9602-A5D7-4589-AB4F-F09C74BD748C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FDCAC3C9-E39E-47D3-902F-66DEFA5296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CAF63C24-6B71-4E22-8A0F-D6E3BC1281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5EF618FC-2BE6-4987-8B9F-BFDF9CEFB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sp>
        <p:nvSpPr>
          <p:cNvPr id="18" name="textruta 15">
            <a:extLst>
              <a:ext uri="{FF2B5EF4-FFF2-40B4-BE49-F238E27FC236}">
                <a16:creationId xmlns:a16="http://schemas.microsoft.com/office/drawing/2014/main" id="{4347C64D-1F5B-4F90-84E1-FEF934EC3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86" y="465729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Säsongen 2017/2018</a:t>
            </a:r>
          </a:p>
        </p:txBody>
      </p:sp>
    </p:spTree>
    <p:extLst>
      <p:ext uri="{BB962C8B-B14F-4D97-AF65-F5344CB8AC3E}">
        <p14:creationId xmlns:p14="http://schemas.microsoft.com/office/powerpoint/2010/main" val="285256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FC0774B-B7EB-482F-A82E-36A25E6875EB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AFF59D5F-22C7-437D-A116-FDFC25265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8352E3B-89ED-4CC4-B56E-9937022D8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30A28EA-FE2C-47AB-992A-F8D2471F0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sp>
        <p:nvSpPr>
          <p:cNvPr id="11" name="textruta 15">
            <a:extLst>
              <a:ext uri="{FF2B5EF4-FFF2-40B4-BE49-F238E27FC236}">
                <a16:creationId xmlns:a16="http://schemas.microsoft.com/office/drawing/2014/main" id="{992C0015-8952-46FF-BE11-9EF52D0BC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86" y="465729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Säsongen 2017/2018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B3E9CEA-28CE-4B74-9153-94469728E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693" y="1412776"/>
            <a:ext cx="788861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08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ruta 15"/>
          <p:cNvSpPr txBox="1">
            <a:spLocks noChangeArrowheads="1"/>
          </p:cNvSpPr>
          <p:nvPr/>
        </p:nvSpPr>
        <p:spPr bwMode="auto">
          <a:xfrm>
            <a:off x="1" y="620690"/>
            <a:ext cx="9143998" cy="68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0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Premiär och invigning av nya Toppstugan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FA5EC28-9958-4FC5-A204-47EBF1269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069C697-F0C5-4110-83A0-AD5AEBF55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D0E07C06-6ADF-4040-8DBA-73F0E89C8CB0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481B878-1169-4ABB-BA1C-B52C5BBF7F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FAE7E22-2CDC-452E-8075-23C2C64C4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077" y="1556794"/>
            <a:ext cx="5365844" cy="41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228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1B8F6FDE-F922-449F-AE81-2CBA1ED99629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3C96FDA-F521-44FD-B45B-26862531C4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763DB90-DA49-4076-AEA5-EC03F3329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E06AE14F-00FB-4D1A-B026-1721C0607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sp>
        <p:nvSpPr>
          <p:cNvPr id="11" name="textruta 15">
            <a:extLst>
              <a:ext uri="{FF2B5EF4-FFF2-40B4-BE49-F238E27FC236}">
                <a16:creationId xmlns:a16="http://schemas.microsoft.com/office/drawing/2014/main" id="{EF06F6FC-8F28-4F99-92A6-FC2D8167D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86" y="465729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Säsongen 2017/2018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133218D-D0D0-44F3-BE17-8D7F41894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04" y="993713"/>
            <a:ext cx="8312595" cy="49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7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67544" y="1701971"/>
            <a:ext cx="8250436" cy="283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sv-SE" sz="4000" b="1" dirty="0">
                <a:latin typeface="Calibri" pitchFamily="34" charset="0"/>
              </a:rPr>
              <a:t>MÅL:</a:t>
            </a:r>
          </a:p>
          <a:p>
            <a:pPr marL="1028700" lvl="1">
              <a:spcBef>
                <a:spcPct val="0"/>
              </a:spcBef>
            </a:pPr>
            <a:r>
              <a:rPr lang="sv-SE" altLang="sv-SE" b="1" dirty="0">
                <a:latin typeface="Calibri" pitchFamily="34" charset="0"/>
              </a:rPr>
              <a:t>Att höja respektive målområde:</a:t>
            </a:r>
          </a:p>
          <a:p>
            <a:pPr lvl="1">
              <a:spcBef>
                <a:spcPct val="0"/>
              </a:spcBef>
              <a:buNone/>
            </a:pPr>
            <a:r>
              <a:rPr lang="sv-SE" altLang="sv-SE" b="1" dirty="0">
                <a:latin typeface="Calibri" pitchFamily="34" charset="0"/>
              </a:rPr>
              <a:t>		Alltid bättre än föregående </a:t>
            </a:r>
          </a:p>
          <a:p>
            <a:pPr lvl="1">
              <a:spcBef>
                <a:spcPct val="0"/>
              </a:spcBef>
              <a:buNone/>
            </a:pPr>
            <a:r>
              <a:rPr lang="sv-SE" altLang="sv-SE" b="1" dirty="0">
                <a:latin typeface="Calibri" pitchFamily="34" charset="0"/>
              </a:rPr>
              <a:t>		säsonger, vi skall alltid göra </a:t>
            </a:r>
          </a:p>
          <a:p>
            <a:pPr lvl="1">
              <a:spcBef>
                <a:spcPct val="0"/>
              </a:spcBef>
              <a:buNone/>
            </a:pPr>
            <a:r>
              <a:rPr lang="sv-SE" altLang="sv-SE" b="1" dirty="0">
                <a:latin typeface="Calibri" pitchFamily="34" charset="0"/>
              </a:rPr>
              <a:t>		allt lite bättre</a:t>
            </a:r>
          </a:p>
          <a:p>
            <a:pPr lvl="1">
              <a:spcBef>
                <a:spcPct val="0"/>
              </a:spcBef>
              <a:buNone/>
            </a:pPr>
            <a:endParaRPr lang="sv-SE" altLang="sv-SE" b="1" dirty="0">
              <a:latin typeface="Calibri" pitchFamily="34" charset="0"/>
            </a:endParaRPr>
          </a:p>
        </p:txBody>
      </p:sp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403888" y="599777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sv-SE" sz="3600" b="1" dirty="0">
                <a:latin typeface="Calibri" pitchFamily="34" charset="0"/>
              </a:rPr>
              <a:t>Inför denna säsong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6541190" y="2204866"/>
            <a:ext cx="1935601" cy="114593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anchor="ctr"/>
          <a:lstStyle/>
          <a:p>
            <a:pPr algn="ctr" eaLnBrk="1" hangingPunct="1">
              <a:defRPr/>
            </a:pPr>
            <a:endParaRPr lang="sv-SE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95" y="2277607"/>
            <a:ext cx="1879139" cy="100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B8498838-B5BA-47BB-A942-7203FE255B3A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D4452B5-0482-4822-B2E3-2B7D69CE78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11422D00-95D0-4EE4-97BE-E93473C820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7D2EAAD7-7B6A-4727-8FB1-E6A0179629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5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504802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sv-SE" sz="3600" b="1" dirty="0">
                <a:latin typeface="Calibri" pitchFamily="34" charset="0"/>
              </a:rPr>
              <a:t>Inför denna säsong - Beläggning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0138B1B8-3698-4D79-AA09-D71F1FE96CB3}"/>
              </a:ext>
            </a:extLst>
          </p:cNvPr>
          <p:cNvSpPr txBox="1"/>
          <p:nvPr/>
        </p:nvSpPr>
        <p:spPr>
          <a:xfrm>
            <a:off x="179512" y="5601846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Just nu: bokat över 72% av hela säsongen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808FBA1-56CE-4FEF-9B37-68010F4E3144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3B8CA483-006E-425E-B93D-C58D8FFF0E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B50AE2C-7E86-481A-A371-0E97EFC9E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46BC5C5-42F1-4176-9875-774C9CF7E6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1835387B-9FE1-4BE7-8415-D0D5B6C3B4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3057390"/>
              </p:ext>
            </p:extLst>
          </p:nvPr>
        </p:nvGraphicFramePr>
        <p:xfrm>
          <a:off x="32028" y="1274917"/>
          <a:ext cx="8994894" cy="4267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40977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360786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sv-SE" sz="3600" b="1" dirty="0">
                <a:latin typeface="Calibri" pitchFamily="34" charset="0"/>
              </a:rPr>
              <a:t>Inför denna säsong - Beläggning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0C41388-D89E-4A7E-9C0D-F107D8898BC2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8730CCC-0B0D-4931-8B62-C2326CDB4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5E41D802-8692-4459-A3E0-4FDA2E260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DA85914-2F09-4D44-9F15-A26D9AC9C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B0E3E05-B817-4E84-9176-3C83F78F82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94" y="944387"/>
            <a:ext cx="8474210" cy="518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24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251522" y="432794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sv-SE" sz="3600" b="1" dirty="0">
                <a:latin typeface="Calibri" pitchFamily="34" charset="0"/>
              </a:rPr>
              <a:t>Inför denna säsong - Nyheter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E6A88858-28C7-4E9A-A73D-277CD8A35460}"/>
              </a:ext>
            </a:extLst>
          </p:cNvPr>
          <p:cNvSpPr txBox="1"/>
          <p:nvPr/>
        </p:nvSpPr>
        <p:spPr>
          <a:xfrm>
            <a:off x="354759" y="1168044"/>
            <a:ext cx="47525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Toppstugan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 err="1"/>
              <a:t>Snösystem</a:t>
            </a:r>
            <a:endParaRPr lang="sv-S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Pistbelysning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Trolle &amp; Trolla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Onlinebokningen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Asfaltering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/>
              <a:t>Infrastruktur </a:t>
            </a:r>
            <a:r>
              <a:rPr lang="sv-SE" sz="2800" dirty="0" err="1"/>
              <a:t>Gullbrändan</a:t>
            </a:r>
            <a:endParaRPr lang="sv-SE" sz="2800" dirty="0"/>
          </a:p>
          <a:p>
            <a:r>
              <a:rPr lang="sv-SE" sz="2800" dirty="0"/>
              <a:t>+ massa småförbättringar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7C2163B-F4AD-4D81-BDED-5478B8692988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86BC6B0-68AA-4318-9E79-E3E6B5C59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EF6432B-76EE-4A48-89F3-8915A041B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8EC39D9-5A39-466A-8D3F-0BD091D71F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BF77E21D-3B72-4B69-B45D-302A6B76709B}"/>
              </a:ext>
            </a:extLst>
          </p:cNvPr>
          <p:cNvSpPr/>
          <p:nvPr/>
        </p:nvSpPr>
        <p:spPr>
          <a:xfrm>
            <a:off x="4531223" y="1168046"/>
            <a:ext cx="464929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800" dirty="0"/>
              <a:t>Tillsammans med stugägarpotten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Trottoar </a:t>
            </a:r>
            <a:r>
              <a:rPr lang="sv-SE" sz="2800" dirty="0" err="1"/>
              <a:t>Sjungarbacken</a:t>
            </a: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Belysning </a:t>
            </a:r>
            <a:r>
              <a:rPr lang="sv-SE" sz="2800" dirty="0" err="1"/>
              <a:t>ski</a:t>
            </a:r>
            <a:r>
              <a:rPr lang="sv-SE" sz="2800" dirty="0"/>
              <a:t> in/</a:t>
            </a:r>
            <a:r>
              <a:rPr lang="sv-SE" sz="2800" dirty="0" err="1"/>
              <a:t>out</a:t>
            </a:r>
            <a:r>
              <a:rPr lang="sv-SE" sz="2800" dirty="0"/>
              <a:t> väg </a:t>
            </a:r>
            <a:r>
              <a:rPr lang="sv-SE" sz="2800" dirty="0" err="1"/>
              <a:t>MiP</a:t>
            </a:r>
            <a:endParaRPr lang="sv-S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/>
              <a:t>Träningsslinga kommer innan sommaren 2019</a:t>
            </a:r>
          </a:p>
        </p:txBody>
      </p:sp>
    </p:spTree>
    <p:extLst>
      <p:ext uri="{BB962C8B-B14F-4D97-AF65-F5344CB8AC3E}">
        <p14:creationId xmlns:p14="http://schemas.microsoft.com/office/powerpoint/2010/main" val="3326511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251522" y="432794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sv-SE" sz="3600" b="1" dirty="0">
                <a:latin typeface="Calibri" pitchFamily="34" charset="0"/>
              </a:rPr>
              <a:t>Toppstugan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168625A-9893-49E7-ADAD-68726B74D19B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19DBC39-DC1A-4618-8E32-93A85DB82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92256EB-DA00-4CCC-9C3B-B8C8939E8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10BE759-12C0-4F32-AECC-27AA82A78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1C0B5DB5-5C6D-4938-B6C3-395DDF100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077" y="1052738"/>
            <a:ext cx="5365844" cy="4130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7442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251522" y="360786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sv-SE" altLang="sv-SE" sz="3600" b="1" dirty="0" err="1">
                <a:latin typeface="Calibri" pitchFamily="34" charset="0"/>
              </a:rPr>
              <a:t>Snösystem</a:t>
            </a:r>
            <a:endParaRPr lang="sv-SE" altLang="sv-SE" sz="3600" b="1" dirty="0">
              <a:latin typeface="Calibri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5ADBAA15-C763-4803-8D2D-A3DF0EB36DE4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E709B6B-CE85-4633-BC20-7A59893EB0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A752F15-6566-48D3-9252-E628C824C4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A35D5932-8CE9-412D-93CE-06EC18C28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E0164E33-193D-4154-AD2B-C75DD8A5F308}"/>
              </a:ext>
            </a:extLst>
          </p:cNvPr>
          <p:cNvSpPr txBox="1"/>
          <p:nvPr/>
        </p:nvSpPr>
        <p:spPr>
          <a:xfrm>
            <a:off x="584690" y="908720"/>
            <a:ext cx="7974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Byggt ut det helautomatiska </a:t>
            </a:r>
            <a:r>
              <a:rPr lang="sv-SE" dirty="0" err="1"/>
              <a:t>snösystemet</a:t>
            </a:r>
            <a:r>
              <a:rPr lang="sv-SE" dirty="0"/>
              <a:t> i nedre Bäverdalen samt Junior Snowpark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8C61231-EA9D-4D10-A66C-E787B7279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460" y="1456685"/>
            <a:ext cx="8531080" cy="358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75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251522" y="476672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sv-SE" sz="3600" dirty="0"/>
              <a:t>Pistbelysningen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06CFEEE8-B051-42EA-90E7-96FAD4E9A752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9231D47B-D49F-41E2-A49C-0AD830240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0AC426C-C484-4E43-A7A7-C749EFEFA4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49B1947-F8D6-4445-BB0F-37FE6D952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08C56C06-2786-476E-92AF-91A7A9B794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835" y="1192742"/>
            <a:ext cx="7524328" cy="477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8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251522" y="260648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None/>
            </a:pPr>
            <a:r>
              <a:rPr lang="sv-SE" sz="3600" dirty="0"/>
              <a:t>Trolle &amp; Trolla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10E7BE7-9F41-4753-9E3E-89FBEB7B4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017458"/>
            <a:ext cx="7308304" cy="482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47A29D9-E2A3-4A39-9B51-6566DC7AB18F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FC0C4C7-6A25-4E88-BF0E-62F1E19F8C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F73BE65-E34B-4270-A9C4-1ECDF009E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2816A74-7E3E-48C4-B4B6-F67BCEBF4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60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476674"/>
            <a:ext cx="7407275" cy="10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nästa säsong/framtid</a:t>
            </a:r>
          </a:p>
          <a:p>
            <a:pPr marL="1028700" lvl="1">
              <a:spcBef>
                <a:spcPct val="0"/>
              </a:spcBef>
            </a:pPr>
            <a:endParaRPr lang="sv-SE" altLang="sv-SE" b="1" dirty="0">
              <a:latin typeface="Calibri" pitchFamily="34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98654" y="1240299"/>
            <a:ext cx="864096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Konkurrensen i branschen fortsätter att tätna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Konkurrenterna bygger och investerar kontinuerligt i boende och liftsystem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Antalet svenska skidåkare ligger stadigt på strax över 2 miljoner skidåkare</a:t>
            </a:r>
          </a:p>
          <a:p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Det är stor skillnad i hög- och lågsäsong i beläggning </a:t>
            </a:r>
            <a:r>
              <a:rPr lang="sv-SE" sz="2000" dirty="0" err="1"/>
              <a:t>pga</a:t>
            </a:r>
            <a:r>
              <a:rPr lang="sv-SE" sz="2000" dirty="0"/>
              <a:t> skolplikt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För att fortsätta kunna utveckla anläggningen och attrahera befintliga och nya gäster måste anläggningen växa och samtidigt behålla sin gemytliga och personliga prägel.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endParaRPr lang="sv-SE" sz="20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9396C6C-C607-4F8B-BF0C-4C07387CBF91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C4CF79A6-CEE5-46F6-A09F-6086D45287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B5D0B1E0-D3E0-4ADD-80FD-708773C24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301AB46-26BD-44A3-BEE9-92E98D3AF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156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1187626" y="1459242"/>
            <a:ext cx="7272807" cy="397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Presentation av ledningen</a:t>
            </a:r>
          </a:p>
          <a:p>
            <a:pPr marL="285750" indent="-285750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Kläppens historia</a:t>
            </a:r>
          </a:p>
          <a:p>
            <a:pPr marL="285750" indent="-285750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Säsongen  2017/2018</a:t>
            </a:r>
          </a:p>
          <a:p>
            <a:pPr marL="1028700" lvl="1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Hur gick det?</a:t>
            </a:r>
          </a:p>
          <a:p>
            <a:pPr marL="285750" indent="-285750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Inför denna säsong</a:t>
            </a:r>
          </a:p>
          <a:p>
            <a:pPr marL="1028700" lvl="1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Mål, beläggning.</a:t>
            </a:r>
          </a:p>
          <a:p>
            <a:pPr marL="1028700" lvl="1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Logiavdelningen</a:t>
            </a:r>
          </a:p>
          <a:p>
            <a:pPr marL="285750" indent="-285750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Inför nästa säsong/framtid</a:t>
            </a:r>
          </a:p>
          <a:p>
            <a:pPr marL="1028700" lvl="1">
              <a:spcBef>
                <a:spcPct val="0"/>
              </a:spcBef>
            </a:pPr>
            <a:endParaRPr lang="sv-SE" altLang="sv-SE" sz="1000" dirty="0">
              <a:latin typeface="Calibri" pitchFamily="34" charset="0"/>
            </a:endParaRPr>
          </a:p>
        </p:txBody>
      </p:sp>
      <p:sp>
        <p:nvSpPr>
          <p:cNvPr id="6153" name="textruta 15"/>
          <p:cNvSpPr txBox="1">
            <a:spLocks noChangeArrowheads="1"/>
          </p:cNvSpPr>
          <p:nvPr/>
        </p:nvSpPr>
        <p:spPr bwMode="auto">
          <a:xfrm>
            <a:off x="395538" y="504802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Agenda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196A9511-814B-4531-9A64-5B49E39F87BD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0EE4B15-7AEB-460A-B301-E32C79AAD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61E1167-2B27-48BB-80C0-1BD043E83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A708853-E834-445B-842B-68214BAF5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3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266881"/>
            <a:ext cx="7407275" cy="10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nästa säsong/framtid</a:t>
            </a:r>
          </a:p>
          <a:p>
            <a:pPr marL="1028700" lvl="1">
              <a:spcBef>
                <a:spcPct val="0"/>
              </a:spcBef>
            </a:pPr>
            <a:endParaRPr lang="sv-SE" altLang="sv-SE" b="1" dirty="0">
              <a:latin typeface="Calibri" pitchFamily="34" charset="0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251520" y="1330890"/>
            <a:ext cx="86409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Därför fortsätter vi att fokusera på: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Nya och uppdaterade bäddar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400" dirty="0"/>
              <a:t>Gästernas efterfrågan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Nyckeltalen i anläggningen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400" dirty="0"/>
              <a:t>Behålla </a:t>
            </a:r>
            <a:r>
              <a:rPr lang="sv-SE" sz="2400" dirty="0" err="1"/>
              <a:t>Kläppenkänslan</a:t>
            </a:r>
            <a:r>
              <a:rPr lang="sv-SE" sz="2400" dirty="0"/>
              <a:t> även när vi växer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/>
              <a:t>Nya internationella gäster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400" dirty="0"/>
              <a:t>Öppna fler marknader för att fylla på lågsäsongerna.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v-SE" sz="2400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819EBE84-BEE3-457E-982C-28F0125B773A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E1A31C63-B61F-4B0C-A3E4-96781481A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4695BA4-A2E2-4715-A707-F210C0BA2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76A370C7-E16C-44FE-A903-113369FD9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13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266881"/>
            <a:ext cx="7407275" cy="10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indent="0">
              <a:buNone/>
            </a:pPr>
            <a:r>
              <a:rPr lang="sv-SE" sz="3600" dirty="0"/>
              <a:t>Nya och uppdaterade bäddar</a:t>
            </a:r>
          </a:p>
          <a:p>
            <a:pPr lvl="1" indent="0">
              <a:spcBef>
                <a:spcPct val="0"/>
              </a:spcBef>
              <a:buNone/>
            </a:pPr>
            <a:endParaRPr lang="sv-SE" altLang="sv-SE" b="1" dirty="0">
              <a:latin typeface="Calibri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06450"/>
            <a:ext cx="8991600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8517F2BE-B8FD-4D35-BD41-424F3AE8F4EA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37FFA67-A1BA-4A45-9D05-968B787084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E45B7D0-5D6D-4928-B398-5564CBB9A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603070A-F03D-45DF-B1C1-947A92D1A2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0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7"/>
          <p:cNvSpPr txBox="1">
            <a:spLocks noChangeArrowheads="1"/>
          </p:cNvSpPr>
          <p:nvPr/>
        </p:nvSpPr>
        <p:spPr bwMode="auto">
          <a:xfrm>
            <a:off x="53752" y="1028294"/>
            <a:ext cx="9036494" cy="39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sv-SE" altLang="sv-SE" sz="2400" dirty="0" err="1"/>
              <a:t>Gullbrändan</a:t>
            </a:r>
            <a:r>
              <a:rPr lang="sv-SE" altLang="sv-SE" sz="2400" dirty="0"/>
              <a:t>: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sv-SE" altLang="sv-SE" sz="2400" dirty="0"/>
              <a:t>Tredje etappen klar ca 100 bäddar, MYCKET stort intresse!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sv-SE" altLang="sv-SE" sz="2400" dirty="0"/>
              <a:t>Försäljning av del 4 ca 200 bäddar till nästa säsong pågår.</a:t>
            </a:r>
          </a:p>
          <a:p>
            <a:pPr lvl="1" eaLnBrk="1" hangingPunct="1">
              <a:lnSpc>
                <a:spcPct val="150000"/>
              </a:lnSpc>
              <a:spcBef>
                <a:spcPct val="0"/>
              </a:spcBef>
            </a:pPr>
            <a:r>
              <a:rPr lang="sv-SE" altLang="sv-SE" sz="2400" dirty="0"/>
              <a:t>Flera prospekt på Hotell </a:t>
            </a:r>
            <a:r>
              <a:rPr lang="sv-SE" altLang="sv-SE" sz="2400" dirty="0" err="1"/>
              <a:t>Gullbrändan</a:t>
            </a:r>
            <a:r>
              <a:rPr lang="sv-SE" altLang="sv-SE" sz="2400" dirty="0"/>
              <a:t> är ute med bra intresse.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sv-SE" altLang="sv-SE" sz="2400" dirty="0"/>
              <a:t>Ett antal tomter bebyggda i </a:t>
            </a:r>
            <a:r>
              <a:rPr lang="sv-SE" altLang="sv-SE" sz="2400" dirty="0" err="1"/>
              <a:t>Horrmundberget</a:t>
            </a:r>
            <a:endParaRPr lang="sv-SE" altLang="sv-SE" sz="2400" dirty="0"/>
          </a:p>
          <a:p>
            <a:pPr eaLnBrk="1" hangingPunct="1">
              <a:lnSpc>
                <a:spcPct val="150000"/>
              </a:lnSpc>
              <a:spcBef>
                <a:spcPct val="0"/>
              </a:spcBef>
            </a:pPr>
            <a:r>
              <a:rPr lang="sv-SE" altLang="sv-SE" sz="2400" dirty="0"/>
              <a:t>Ett antal hus och lägenheter som renoverats under sommaren.</a:t>
            </a:r>
          </a:p>
        </p:txBody>
      </p:sp>
      <p:sp>
        <p:nvSpPr>
          <p:cNvPr id="5" name="textruta 15">
            <a:extLst>
              <a:ext uri="{FF2B5EF4-FFF2-40B4-BE49-F238E27FC236}">
                <a16:creationId xmlns:a16="http://schemas.microsoft.com/office/drawing/2014/main" id="{D7811CCA-A386-435A-A7C7-FB0DB0BCE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505965"/>
            <a:ext cx="7407275" cy="10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457200" lvl="1" indent="0">
              <a:buNone/>
            </a:pPr>
            <a:r>
              <a:rPr lang="sv-SE" sz="3600" dirty="0"/>
              <a:t>Nya och uppdaterade bäddar</a:t>
            </a:r>
          </a:p>
          <a:p>
            <a:pPr lvl="1" indent="0">
              <a:spcBef>
                <a:spcPct val="0"/>
              </a:spcBef>
              <a:buNone/>
            </a:pPr>
            <a:endParaRPr lang="sv-SE" altLang="sv-SE" b="1" dirty="0">
              <a:latin typeface="Calibri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74AEE4C-7D2B-4B1F-AC64-B8AF4CA9A99F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3A9EA62-B5B0-4B66-8CFC-67F44CA5E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CAB6CA4-A79E-490D-B250-221D238E8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B91F33ED-CC43-4E26-989D-3FAD849C6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80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404666"/>
            <a:ext cx="7407275" cy="10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Nyckeltal Anläggningen</a:t>
            </a:r>
          </a:p>
          <a:p>
            <a:pPr lvl="1" indent="0">
              <a:spcBef>
                <a:spcPct val="0"/>
              </a:spcBef>
              <a:buNone/>
            </a:pPr>
            <a:endParaRPr lang="sv-SE" altLang="sv-SE" b="1" dirty="0">
              <a:latin typeface="Calibri" pitchFamily="34" charset="0"/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3FE8B-2B22-440F-ABB3-A1FBC4C5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970389"/>
            <a:ext cx="8273298" cy="3106685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7CC3D2A3-0925-478F-819F-C99105F25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881126"/>
            <a:ext cx="5904656" cy="282527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C10FD1F-E34D-4D3B-816C-7D927F1153D0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5041AA97-2664-4460-8E14-33056C773E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73E42F4-FA92-448E-8077-FFD644CB3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9581E216-14AC-4225-86B6-D766A67D7C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G:\Marknad\Profilmaterial\Logotyper\Kläppen_Ski_Resort\klappen_far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7" y="6042025"/>
            <a:ext cx="14462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33079" y="266881"/>
            <a:ext cx="7407275" cy="10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Nya internationella gäster</a:t>
            </a:r>
          </a:p>
          <a:p>
            <a:pPr lvl="1" indent="0">
              <a:spcBef>
                <a:spcPct val="0"/>
              </a:spcBef>
              <a:buNone/>
            </a:pPr>
            <a:endParaRPr lang="sv-SE" altLang="sv-SE" b="1" dirty="0">
              <a:latin typeface="Calibri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303851" y="6158063"/>
            <a:ext cx="561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Läs mer på www.scandinavianmountains.se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F2A85E4-89E3-4A12-9304-90A4DCE96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3325"/>
            <a:ext cx="9144000" cy="515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45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BFC212C-77DF-4111-B73F-67CBD1272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2917"/>
            <a:ext cx="9144000" cy="503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37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2B9BC3E-7791-450F-938B-D3F1F7C3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5343"/>
            <a:ext cx="9144000" cy="526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06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9D83A2F-6565-482F-B98D-967933AB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757"/>
            <a:ext cx="9144000" cy="513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1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 txBox="1">
            <a:spLocks/>
          </p:cNvSpPr>
          <p:nvPr/>
        </p:nvSpPr>
        <p:spPr>
          <a:xfrm>
            <a:off x="899592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TOTALT INVESTERAS</a:t>
            </a:r>
          </a:p>
          <a:p>
            <a:pPr marL="0" indent="0">
              <a:lnSpc>
                <a:spcPct val="8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1 MILJARD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3A6614B8-3838-4594-BDAA-684EFED93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6513"/>
            <a:ext cx="9144000" cy="512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95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AB783A8-1B2F-4B55-9446-1F5B4806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3687"/>
            <a:ext cx="9144000" cy="521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1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868364" y="2708920"/>
            <a:ext cx="7407275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36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Presentation av ledningen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DF51A7CD-5835-4F25-86C4-40ECF22934FF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AB0EF0C-1E0F-4874-BD5D-CC205DD9A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23BC954-000F-4BC7-9125-A617A3768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E0ABD79-028E-4DEF-9C19-7E80E2324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B5788F7-A866-45E2-8C34-2B53D6C8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710"/>
            <a:ext cx="9144000" cy="54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76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6BE37AF-8C57-4EBD-B738-64094393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136"/>
            <a:ext cx="9144000" cy="50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72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0C0CD1C-6434-41FA-880D-E865CF1AA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1660"/>
            <a:ext cx="9144000" cy="501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4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A381D6A6-E655-41BE-8037-BEE5B78F7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698"/>
            <a:ext cx="9144000" cy="52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55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6EBC946D-A908-4641-8387-2EE5982C7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7581"/>
            <a:ext cx="9144000" cy="546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365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79EB6889-061A-493C-B4E0-AFF05629D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7979"/>
            <a:ext cx="9144000" cy="536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5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8"/>
          <p:cNvSpPr txBox="1">
            <a:spLocks/>
          </p:cNvSpPr>
          <p:nvPr/>
        </p:nvSpPr>
        <p:spPr>
          <a:xfrm>
            <a:off x="889248" y="836712"/>
            <a:ext cx="7211144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SVERIGES SNABBAST </a:t>
            </a:r>
            <a:b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</a:br>
            <a:r>
              <a:rPr lang="sv-SE" sz="3500" dirty="0">
                <a:solidFill>
                  <a:schemeClr val="bg1"/>
                </a:solidFill>
                <a:latin typeface="Futura Book"/>
                <a:cs typeface="Futura Book"/>
              </a:rPr>
              <a:t>VÄXANDE NÄRING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0578940-E65B-42DF-A2C7-3E04DC808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937"/>
            <a:ext cx="9144000" cy="51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47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ageCurlDouble"/>
      </p:transition>
    </mc:Choice>
    <mc:Fallback xmlns="">
      <p:transition spd="slow" advClick="0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33079" y="266881"/>
            <a:ext cx="7407275" cy="105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Nya internationella gäster</a:t>
            </a:r>
          </a:p>
          <a:p>
            <a:pPr lvl="1" indent="0">
              <a:spcBef>
                <a:spcPct val="0"/>
              </a:spcBef>
              <a:buNone/>
            </a:pPr>
            <a:endParaRPr lang="sv-SE" altLang="sv-SE" b="1" dirty="0">
              <a:latin typeface="Calibri" pitchFamily="34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303851" y="6158063"/>
            <a:ext cx="5614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Läs mer på www.scandinavianmountains.se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848" y="1052738"/>
            <a:ext cx="6297632" cy="468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Rak pil 3"/>
          <p:cNvCxnSpPr/>
          <p:nvPr/>
        </p:nvCxnSpPr>
        <p:spPr>
          <a:xfrm flipV="1">
            <a:off x="3872770" y="3068960"/>
            <a:ext cx="2016224" cy="194421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 9"/>
          <p:cNvCxnSpPr/>
          <p:nvPr/>
        </p:nvCxnSpPr>
        <p:spPr>
          <a:xfrm flipV="1">
            <a:off x="5662547" y="3068960"/>
            <a:ext cx="298457" cy="122413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pil 13"/>
          <p:cNvCxnSpPr/>
          <p:nvPr/>
        </p:nvCxnSpPr>
        <p:spPr>
          <a:xfrm flipH="1" flipV="1">
            <a:off x="6113402" y="3068962"/>
            <a:ext cx="495672" cy="324035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ruta 11"/>
          <p:cNvSpPr txBox="1"/>
          <p:nvPr/>
        </p:nvSpPr>
        <p:spPr>
          <a:xfrm>
            <a:off x="-36512" y="2348882"/>
            <a:ext cx="2639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dirty="0"/>
              <a:t>Planerade Flyglinjer</a:t>
            </a:r>
          </a:p>
        </p:txBody>
      </p:sp>
      <p:cxnSp>
        <p:nvCxnSpPr>
          <p:cNvPr id="19" name="Rak pil 18"/>
          <p:cNvCxnSpPr/>
          <p:nvPr/>
        </p:nvCxnSpPr>
        <p:spPr>
          <a:xfrm flipV="1">
            <a:off x="4644008" y="3140968"/>
            <a:ext cx="1244986" cy="187220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 21"/>
          <p:cNvCxnSpPr/>
          <p:nvPr/>
        </p:nvCxnSpPr>
        <p:spPr>
          <a:xfrm flipV="1">
            <a:off x="5364090" y="3140968"/>
            <a:ext cx="554249" cy="172819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pil 24"/>
          <p:cNvCxnSpPr/>
          <p:nvPr/>
        </p:nvCxnSpPr>
        <p:spPr>
          <a:xfrm flipV="1">
            <a:off x="5364088" y="3068960"/>
            <a:ext cx="596914" cy="1008112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pil 29"/>
          <p:cNvCxnSpPr/>
          <p:nvPr/>
        </p:nvCxnSpPr>
        <p:spPr>
          <a:xfrm flipV="1">
            <a:off x="3795549" y="3032956"/>
            <a:ext cx="2016224" cy="176419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pil 31"/>
          <p:cNvCxnSpPr/>
          <p:nvPr/>
        </p:nvCxnSpPr>
        <p:spPr>
          <a:xfrm flipV="1">
            <a:off x="5662545" y="3185356"/>
            <a:ext cx="301628" cy="168380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pil 33"/>
          <p:cNvCxnSpPr/>
          <p:nvPr/>
        </p:nvCxnSpPr>
        <p:spPr>
          <a:xfrm flipV="1">
            <a:off x="5148066" y="3066813"/>
            <a:ext cx="770273" cy="35563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ruta 34"/>
          <p:cNvSpPr txBox="1"/>
          <p:nvPr/>
        </p:nvSpPr>
        <p:spPr>
          <a:xfrm>
            <a:off x="-53471" y="2972853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Förväntan Kläppen:</a:t>
            </a:r>
          </a:p>
          <a:p>
            <a:r>
              <a:rPr lang="sv-SE" dirty="0"/>
              <a:t>2019/2020: ca 1500 gäster</a:t>
            </a:r>
          </a:p>
          <a:p>
            <a:r>
              <a:rPr lang="sv-SE" dirty="0"/>
              <a:t>2020/2021: ca: 3500 gäster</a:t>
            </a:r>
          </a:p>
          <a:p>
            <a:r>
              <a:rPr lang="sv-SE" dirty="0"/>
              <a:t>-2027: ca: 12 000 gäster</a:t>
            </a:r>
          </a:p>
        </p:txBody>
      </p:sp>
      <p:cxnSp>
        <p:nvCxnSpPr>
          <p:cNvPr id="20" name="Rak pil 13">
            <a:extLst>
              <a:ext uri="{FF2B5EF4-FFF2-40B4-BE49-F238E27FC236}">
                <a16:creationId xmlns:a16="http://schemas.microsoft.com/office/drawing/2014/main" id="{F879BD8B-B1FC-44C7-ABAC-8E4E5DC7AB9F}"/>
              </a:ext>
            </a:extLst>
          </p:cNvPr>
          <p:cNvCxnSpPr>
            <a:cxnSpLocks/>
          </p:cNvCxnSpPr>
          <p:nvPr/>
        </p:nvCxnSpPr>
        <p:spPr>
          <a:xfrm flipH="1" flipV="1">
            <a:off x="6027798" y="3140968"/>
            <a:ext cx="77220" cy="86409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k pil 13">
            <a:extLst>
              <a:ext uri="{FF2B5EF4-FFF2-40B4-BE49-F238E27FC236}">
                <a16:creationId xmlns:a16="http://schemas.microsoft.com/office/drawing/2014/main" id="{ACB5361D-8E6B-4FD5-ACD3-D6A6C7B51F5F}"/>
              </a:ext>
            </a:extLst>
          </p:cNvPr>
          <p:cNvCxnSpPr>
            <a:cxnSpLocks/>
          </p:cNvCxnSpPr>
          <p:nvPr/>
        </p:nvCxnSpPr>
        <p:spPr>
          <a:xfrm flipV="1">
            <a:off x="5820159" y="3140968"/>
            <a:ext cx="161805" cy="115212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72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stugag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Shape 88"/>
          <p:cNvSpPr txBox="1">
            <a:spLocks/>
          </p:cNvSpPr>
          <p:nvPr/>
        </p:nvSpPr>
        <p:spPr>
          <a:xfrm>
            <a:off x="899592" y="908722"/>
            <a:ext cx="7211144" cy="457997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3500" dirty="0">
                <a:solidFill>
                  <a:schemeClr val="tx1">
                    <a:lumMod val="75000"/>
                    <a:lumOff val="25000"/>
                  </a:schemeClr>
                </a:solidFill>
                <a:latin typeface="Futura Book"/>
                <a:cs typeface="Futura Book"/>
              </a:rPr>
              <a:t>VAD INNEBÄR DET FÖR MIG?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endParaRPr lang="sv-SE" sz="1900" dirty="0">
              <a:solidFill>
                <a:srgbClr val="000000"/>
              </a:solidFill>
              <a:latin typeface="Futura Book"/>
              <a:cs typeface="Futura Book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• Nya gäster, från fler länder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• Fler gäster året runt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• Jämnare beläggning mellan besökstopparna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• Värdeökning på dina fastigheter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• Ökad service, tjänster och utbud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• Standardhöjning, atmosfär</a:t>
            </a: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endParaRPr lang="sv-SE" sz="1900" dirty="0">
              <a:solidFill>
                <a:srgbClr val="000000"/>
              </a:solidFill>
              <a:latin typeface="Futura Book"/>
              <a:cs typeface="Futura Book"/>
            </a:endParaRPr>
          </a:p>
          <a:p>
            <a:pPr marL="0" indent="0">
              <a:lnSpc>
                <a:spcPct val="110000"/>
              </a:lnSpc>
              <a:spcBef>
                <a:spcPts val="400"/>
              </a:spcBef>
              <a:buClr>
                <a:srgbClr val="7F7F7F"/>
              </a:buClr>
              <a:buNone/>
              <a:defRPr sz="1800">
                <a:solidFill>
                  <a:srgbClr val="000000"/>
                </a:solidFill>
              </a:defRPr>
            </a:pP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Och inte minst vara en viktig del </a:t>
            </a:r>
            <a:b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</a:br>
            <a: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  <a:t>i skapandet av en ny världsdestination.</a:t>
            </a:r>
            <a:br>
              <a:rPr lang="sv-SE" sz="1900" dirty="0">
                <a:solidFill>
                  <a:srgbClr val="000000"/>
                </a:solidFill>
                <a:latin typeface="Futura Book"/>
                <a:cs typeface="Futura Book"/>
              </a:rPr>
            </a:br>
            <a:endParaRPr lang="is-IS" sz="1900" dirty="0">
              <a:solidFill>
                <a:srgbClr val="000000"/>
              </a:solidFill>
              <a:latin typeface="Futura Book"/>
              <a:cs typeface="Futura Book"/>
            </a:endParaRPr>
          </a:p>
        </p:txBody>
      </p:sp>
    </p:spTree>
    <p:extLst>
      <p:ext uri="{BB962C8B-B14F-4D97-AF65-F5344CB8AC3E}">
        <p14:creationId xmlns:p14="http://schemas.microsoft.com/office/powerpoint/2010/main" val="1467705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96402C8-D406-434B-9F09-AEE262CC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108"/>
            <a:ext cx="9144000" cy="5209787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7E0D4B75-6094-4037-BA1B-EE28BAB88453}"/>
              </a:ext>
            </a:extLst>
          </p:cNvPr>
          <p:cNvSpPr txBox="1"/>
          <p:nvPr/>
        </p:nvSpPr>
        <p:spPr>
          <a:xfrm>
            <a:off x="1547664" y="2132856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Inom hela destinationen har de senaste tio åren investerats betydligt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CE14CFE-FB22-4242-BED0-61A18EE704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261815"/>
              </p:ext>
            </p:extLst>
          </p:nvPr>
        </p:nvGraphicFramePr>
        <p:xfrm>
          <a:off x="2286000" y="255686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ruta 7">
            <a:extLst>
              <a:ext uri="{FF2B5EF4-FFF2-40B4-BE49-F238E27FC236}">
                <a16:creationId xmlns:a16="http://schemas.microsoft.com/office/drawing/2014/main" id="{BB71D606-AF72-40FD-9566-D740856B550B}"/>
              </a:ext>
            </a:extLst>
          </p:cNvPr>
          <p:cNvSpPr txBox="1"/>
          <p:nvPr/>
        </p:nvSpPr>
        <p:spPr>
          <a:xfrm>
            <a:off x="3060901" y="35723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Flygplatsen</a:t>
            </a:r>
          </a:p>
        </p:txBody>
      </p:sp>
      <p:sp>
        <p:nvSpPr>
          <p:cNvPr id="9" name="Vänster klammerparentes 8">
            <a:extLst>
              <a:ext uri="{FF2B5EF4-FFF2-40B4-BE49-F238E27FC236}">
                <a16:creationId xmlns:a16="http://schemas.microsoft.com/office/drawing/2014/main" id="{4C6CF70C-70B0-4C85-A9A2-BEE4D6B178CB}"/>
              </a:ext>
            </a:extLst>
          </p:cNvPr>
          <p:cNvSpPr/>
          <p:nvPr/>
        </p:nvSpPr>
        <p:spPr>
          <a:xfrm>
            <a:off x="4501063" y="3501008"/>
            <a:ext cx="70939" cy="504056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9746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61F58649-4DAF-43C6-BB13-12CB56197B38}"/>
              </a:ext>
            </a:extLst>
          </p:cNvPr>
          <p:cNvSpPr txBox="1"/>
          <p:nvPr/>
        </p:nvSpPr>
        <p:spPr>
          <a:xfrm>
            <a:off x="865959" y="4084039"/>
            <a:ext cx="75944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b="1" dirty="0"/>
              <a:t>Familjen Eriksson</a:t>
            </a:r>
          </a:p>
          <a:p>
            <a:endParaRPr lang="sv-SE" b="1" dirty="0"/>
          </a:p>
          <a:p>
            <a:r>
              <a:rPr lang="sv-SE" b="1" dirty="0"/>
              <a:t>Per Eriksson				Margareta Eriksson</a:t>
            </a:r>
            <a:endParaRPr lang="sv-SE" dirty="0"/>
          </a:p>
          <a:p>
            <a:r>
              <a:rPr lang="sv-SE" dirty="0"/>
              <a:t>Grundare/Styrelseordförande		Värd/ambassadör</a:t>
            </a:r>
          </a:p>
          <a:p>
            <a:endParaRPr lang="sv-SE" dirty="0"/>
          </a:p>
          <a:p>
            <a:r>
              <a:rPr lang="sv-SE" b="1" dirty="0"/>
              <a:t>Gustav Eriksson 				Lena Eriksson</a:t>
            </a:r>
            <a:r>
              <a:rPr lang="sv-SE" dirty="0"/>
              <a:t>	</a:t>
            </a:r>
            <a:endParaRPr lang="sv-SE" b="1" dirty="0"/>
          </a:p>
          <a:p>
            <a:r>
              <a:rPr lang="sv-SE" dirty="0"/>
              <a:t>VD 					HR/Ekonomi (mammaledig)	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C71F4F6-77D9-4D1D-AD64-C69C0FB25BCC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19A8CE78-313B-4103-8295-C64081B055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DA2F1FF-79BA-410C-9577-0567B6153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5E65B80-B326-4FA2-9BC5-E0C95EB08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EB3149F-52BE-4D0E-AF11-9D7393E4F5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531"/>
          <a:stretch/>
        </p:blipFill>
        <p:spPr>
          <a:xfrm>
            <a:off x="1523404" y="603474"/>
            <a:ext cx="6097190" cy="340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36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522B726-4FEF-4D9E-B998-598DD488F38B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6FC887A-D240-4C97-9120-7F8764526D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7B94633C-FFCE-4E47-B644-B6DB80C08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87D8B3B-2B1B-4035-8DC0-F8E663505343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CA709A3-0358-4B86-8F9F-A05B8F1A7F2D}"/>
              </a:ext>
            </a:extLst>
          </p:cNvPr>
          <p:cNvSpPr txBox="1"/>
          <p:nvPr/>
        </p:nvSpPr>
        <p:spPr>
          <a:xfrm>
            <a:off x="179511" y="980730"/>
            <a:ext cx="87849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/>
              <a:t>Investeringar de senaste 10 åren: 			350 miljoner</a:t>
            </a:r>
          </a:p>
          <a:p>
            <a:endParaRPr lang="sv-SE" sz="2400" dirty="0"/>
          </a:p>
          <a:p>
            <a:r>
              <a:rPr lang="sv-SE" sz="2400" dirty="0"/>
              <a:t>Planerade investeringar kommande 5-7 år		400 miljoner</a:t>
            </a:r>
          </a:p>
          <a:p>
            <a:endParaRPr lang="sv-SE" sz="2400" dirty="0"/>
          </a:p>
          <a:p>
            <a:r>
              <a:rPr lang="sv-SE" sz="2400" dirty="0"/>
              <a:t>Kommande 10 åren ligger planen att utöka boendet med ca: 3-4000 bäddar.</a:t>
            </a:r>
          </a:p>
          <a:p>
            <a:endParaRPr lang="sv-SE" sz="2400" dirty="0"/>
          </a:p>
          <a:p>
            <a:r>
              <a:rPr lang="sv-SE" sz="2400" dirty="0"/>
              <a:t>De satsningar vi kommer se i närtid är:</a:t>
            </a:r>
          </a:p>
          <a:p>
            <a:pPr marL="342900" indent="-342900">
              <a:buFontTx/>
              <a:buChar char="-"/>
            </a:pPr>
            <a:r>
              <a:rPr lang="sv-SE" sz="2400" dirty="0"/>
              <a:t>Lägenhetshotell med ny restaurang och butik</a:t>
            </a:r>
          </a:p>
          <a:p>
            <a:pPr marL="342900" indent="-342900">
              <a:buFontTx/>
              <a:buChar char="-"/>
            </a:pPr>
            <a:r>
              <a:rPr lang="sv-SE" sz="2400" dirty="0"/>
              <a:t>Ny </a:t>
            </a:r>
            <a:r>
              <a:rPr lang="sv-SE" sz="2400" dirty="0" err="1"/>
              <a:t>onlinebokning</a:t>
            </a:r>
            <a:endParaRPr lang="sv-SE" sz="2400" dirty="0"/>
          </a:p>
          <a:p>
            <a:pPr marL="342900" indent="-342900">
              <a:buFontTx/>
              <a:buChar char="-"/>
            </a:pPr>
            <a:r>
              <a:rPr lang="sv-SE" sz="2400" dirty="0"/>
              <a:t>Nytt Huvudkontor med alla verksamheter samlade i samma enhet.</a:t>
            </a:r>
          </a:p>
          <a:p>
            <a:pPr marL="342900" indent="-342900">
              <a:buFontTx/>
              <a:buChar char="-"/>
            </a:pPr>
            <a:r>
              <a:rPr lang="sv-SE" sz="2400" dirty="0"/>
              <a:t>Parkering med bro över RV 66.</a:t>
            </a:r>
          </a:p>
          <a:p>
            <a:pPr marL="342900" indent="-342900">
              <a:buFontTx/>
              <a:buChar char="-"/>
            </a:pPr>
            <a:r>
              <a:rPr lang="sv-SE" sz="2400" dirty="0"/>
              <a:t>Ny matbutik</a:t>
            </a:r>
          </a:p>
          <a:p>
            <a:pPr marL="342900" indent="-342900">
              <a:buFontTx/>
              <a:buChar char="-"/>
            </a:pPr>
            <a:r>
              <a:rPr lang="sv-SE" sz="2400" dirty="0"/>
              <a:t>Nytt skidområde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F37132AE-366A-406B-8281-71574D6CC0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sp>
        <p:nvSpPr>
          <p:cNvPr id="8" name="textruta 15">
            <a:extLst>
              <a:ext uri="{FF2B5EF4-FFF2-40B4-BE49-F238E27FC236}">
                <a16:creationId xmlns:a16="http://schemas.microsoft.com/office/drawing/2014/main" id="{531B49F5-5059-41B4-B57A-E11832D35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504802"/>
            <a:ext cx="8394453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kommande säsonger</a:t>
            </a:r>
          </a:p>
        </p:txBody>
      </p:sp>
    </p:spTree>
    <p:extLst>
      <p:ext uri="{BB962C8B-B14F-4D97-AF65-F5344CB8AC3E}">
        <p14:creationId xmlns:p14="http://schemas.microsoft.com/office/powerpoint/2010/main" val="137146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266881"/>
            <a:ext cx="8394453" cy="142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kommande säsonger</a:t>
            </a:r>
          </a:p>
          <a:p>
            <a:pPr lvl="1" indent="0">
              <a:spcBef>
                <a:spcPct val="0"/>
              </a:spcBef>
              <a:buNone/>
            </a:pPr>
            <a:r>
              <a:rPr lang="sv-SE" altLang="sv-SE" b="1" dirty="0">
                <a:latin typeface="Calibri" pitchFamily="34" charset="0"/>
              </a:rPr>
              <a:t>Inför säsongen 2020/2021</a:t>
            </a:r>
          </a:p>
          <a:p>
            <a:pPr marL="1600200" lvl="2" indent="-457200">
              <a:spcBef>
                <a:spcPct val="0"/>
              </a:spcBef>
            </a:pPr>
            <a:r>
              <a:rPr lang="sv-SE" altLang="sv-SE" dirty="0">
                <a:latin typeface="Calibri" pitchFamily="34" charset="0"/>
              </a:rPr>
              <a:t>Lägenhetshotell Tranantorget	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0F24194-6857-4645-B6D0-D90F5909E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506" y="1620227"/>
            <a:ext cx="6742988" cy="4473071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CE6A8C8-3775-4196-A46C-B58B3868D944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C9DBC35-3CBA-4F0F-A8A7-27F47A9014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CD33D79-0EDB-47B6-8D0F-FA236A446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21881E1-C2C5-410E-9837-2D9329701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8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404664"/>
            <a:ext cx="8394453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kommande säsonger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CE6A8C8-3775-4196-A46C-B58B3868D944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C9DBC35-3CBA-4F0F-A8A7-27F47A901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CD33D79-0EDB-47B6-8D0F-FA236A446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21881E1-C2C5-410E-9837-2D932970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1700016D-E842-47F0-AE3C-DF503C3FDF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95"/>
          <a:stretch/>
        </p:blipFill>
        <p:spPr>
          <a:xfrm>
            <a:off x="1293822" y="1024606"/>
            <a:ext cx="6742503" cy="496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3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404664"/>
            <a:ext cx="8394453" cy="61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kommande säsonger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DCE6A8C8-3775-4196-A46C-B58B3868D944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C9DBC35-3CBA-4F0F-A8A7-27F47A9014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ACD33D79-0EDB-47B6-8D0F-FA236A446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21881E1-C2C5-410E-9837-2D932970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E0086D6-EBB8-4F65-B936-6942C031B7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629" y="954674"/>
            <a:ext cx="6724743" cy="494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44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404666"/>
            <a:ext cx="8394453" cy="135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kommande säsonger</a:t>
            </a:r>
          </a:p>
          <a:p>
            <a:pPr marL="1028700" lvl="1">
              <a:spcBef>
                <a:spcPct val="0"/>
              </a:spcBef>
            </a:pPr>
            <a:r>
              <a:rPr lang="sv-SE" altLang="sv-SE" sz="2400" b="1" dirty="0">
                <a:latin typeface="Calibri" pitchFamily="34" charset="0"/>
              </a:rPr>
              <a:t>Ny </a:t>
            </a:r>
            <a:r>
              <a:rPr lang="sv-SE" altLang="sv-SE" sz="2400" b="1" dirty="0" err="1">
                <a:latin typeface="Calibri" pitchFamily="34" charset="0"/>
              </a:rPr>
              <a:t>onlinebokning</a:t>
            </a:r>
            <a:endParaRPr lang="sv-SE" altLang="sv-SE" sz="2400" b="1" dirty="0">
              <a:latin typeface="Calibri" pitchFamily="34" charset="0"/>
            </a:endParaRPr>
          </a:p>
          <a:p>
            <a:pPr marL="1428750" lvl="2">
              <a:spcBef>
                <a:spcPct val="0"/>
              </a:spcBef>
            </a:pPr>
            <a:endParaRPr lang="sv-SE" altLang="sv-SE" dirty="0">
              <a:latin typeface="Calibri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B340C66-2B56-409C-BBC1-F02A3CFEB03F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74DE34A4-FCF2-4CEB-A608-3D82D176E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E3BC4409-E462-4BA4-A83B-EAB1E3266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AADE6484-3408-4ABB-A9AC-0605C00A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72AEB6A9-5580-4971-A0E1-28783D55A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47" y="1484786"/>
            <a:ext cx="7308304" cy="437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12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496673"/>
            <a:ext cx="8394453" cy="135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sv-SE" altLang="sv-SE" sz="3600" b="1" dirty="0">
                <a:latin typeface="Calibri" pitchFamily="34" charset="0"/>
              </a:rPr>
              <a:t>Inför kommande säsonger</a:t>
            </a:r>
          </a:p>
          <a:p>
            <a:pPr marL="1028700" lvl="1">
              <a:spcBef>
                <a:spcPct val="0"/>
              </a:spcBef>
            </a:pPr>
            <a:r>
              <a:rPr lang="sv-SE" altLang="sv-SE" sz="2400" b="1" dirty="0">
                <a:latin typeface="Calibri" pitchFamily="34" charset="0"/>
              </a:rPr>
              <a:t>”Snöladan”</a:t>
            </a:r>
          </a:p>
          <a:p>
            <a:pPr marL="1428750" lvl="2">
              <a:spcBef>
                <a:spcPct val="0"/>
              </a:spcBef>
            </a:pPr>
            <a:endParaRPr lang="sv-SE" altLang="sv-SE" dirty="0">
              <a:latin typeface="Calibri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8252744-7571-4DE1-B8C6-6F94F0A133EC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AC957A5-7C49-4316-85E3-E6FF0BA8D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2A23ABCE-487F-4FA0-BA3F-5E38D441C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F67D5955-D479-4EBB-BB65-05AD52B12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9724A098-83C0-4AAF-B33C-BD3CB1356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33494"/>
            <a:ext cx="9144000" cy="339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5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5"/>
          <p:cNvSpPr txBox="1">
            <a:spLocks noChangeArrowheads="1"/>
          </p:cNvSpPr>
          <p:nvPr/>
        </p:nvSpPr>
        <p:spPr bwMode="auto">
          <a:xfrm>
            <a:off x="395537" y="266881"/>
            <a:ext cx="8394453" cy="117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428750" lvl="2">
              <a:spcBef>
                <a:spcPct val="0"/>
              </a:spcBef>
            </a:pPr>
            <a:r>
              <a:rPr lang="sv-SE" altLang="sv-SE" dirty="0" err="1">
                <a:latin typeface="Calibri" pitchFamily="34" charset="0"/>
              </a:rPr>
              <a:t>Dagparkering</a:t>
            </a:r>
            <a:r>
              <a:rPr lang="sv-SE" altLang="sv-SE" dirty="0">
                <a:latin typeface="Calibri" pitchFamily="34" charset="0"/>
              </a:rPr>
              <a:t> på andra sidan riksvägen vid välkomstcentret med bro över Riksvägen.</a:t>
            </a:r>
          </a:p>
          <a:p>
            <a:pPr marL="1428750" lvl="2">
              <a:spcBef>
                <a:spcPct val="0"/>
              </a:spcBef>
            </a:pPr>
            <a:endParaRPr lang="sv-SE" altLang="sv-SE" b="1" dirty="0">
              <a:latin typeface="Calibri" pitchFamily="34" charset="0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92912D4-3F66-4729-BCE5-4677ADBFB473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49C5C64-2154-45E7-A8A8-FF03C8094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1053C3D-8003-48F8-A680-FFD50ABF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3F081F8-242E-407E-A2A4-AC55F5707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5FF7897-F4CB-456B-86D1-F7407CE4B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860" y="1268760"/>
            <a:ext cx="7092280" cy="4689218"/>
          </a:xfrm>
          <a:prstGeom prst="rect">
            <a:avLst/>
          </a:prstGeom>
        </p:spPr>
      </p:pic>
      <p:sp>
        <p:nvSpPr>
          <p:cNvPr id="10" name="Frihandsfigur: Form 9">
            <a:extLst>
              <a:ext uri="{FF2B5EF4-FFF2-40B4-BE49-F238E27FC236}">
                <a16:creationId xmlns:a16="http://schemas.microsoft.com/office/drawing/2014/main" id="{501B6120-8923-4108-8F52-0C7203387081}"/>
              </a:ext>
            </a:extLst>
          </p:cNvPr>
          <p:cNvSpPr/>
          <p:nvPr/>
        </p:nvSpPr>
        <p:spPr>
          <a:xfrm>
            <a:off x="3925439" y="2392220"/>
            <a:ext cx="3953181" cy="1330037"/>
          </a:xfrm>
          <a:custGeom>
            <a:avLst/>
            <a:gdLst>
              <a:gd name="connsiteX0" fmla="*/ 55436 w 3953181"/>
              <a:gd name="connsiteY0" fmla="*/ 1246909 h 1330037"/>
              <a:gd name="connsiteX1" fmla="*/ 55436 w 3953181"/>
              <a:gd name="connsiteY1" fmla="*/ 1246909 h 1330037"/>
              <a:gd name="connsiteX2" fmla="*/ 73908 w 3953181"/>
              <a:gd name="connsiteY2" fmla="*/ 942109 h 1330037"/>
              <a:gd name="connsiteX3" fmla="*/ 83145 w 3953181"/>
              <a:gd name="connsiteY3" fmla="*/ 905164 h 1330037"/>
              <a:gd name="connsiteX4" fmla="*/ 101618 w 3953181"/>
              <a:gd name="connsiteY4" fmla="*/ 803564 h 1330037"/>
              <a:gd name="connsiteX5" fmla="*/ 110854 w 3953181"/>
              <a:gd name="connsiteY5" fmla="*/ 775855 h 1330037"/>
              <a:gd name="connsiteX6" fmla="*/ 110854 w 3953181"/>
              <a:gd name="connsiteY6" fmla="*/ 258618 h 1330037"/>
              <a:gd name="connsiteX7" fmla="*/ 129327 w 3953181"/>
              <a:gd name="connsiteY7" fmla="*/ 64655 h 1330037"/>
              <a:gd name="connsiteX8" fmla="*/ 157036 w 3953181"/>
              <a:gd name="connsiteY8" fmla="*/ 9237 h 1330037"/>
              <a:gd name="connsiteX9" fmla="*/ 184745 w 3953181"/>
              <a:gd name="connsiteY9" fmla="*/ 0 h 1330037"/>
              <a:gd name="connsiteX10" fmla="*/ 240163 w 3953181"/>
              <a:gd name="connsiteY10" fmla="*/ 9237 h 1330037"/>
              <a:gd name="connsiteX11" fmla="*/ 295581 w 3953181"/>
              <a:gd name="connsiteY11" fmla="*/ 27709 h 1330037"/>
              <a:gd name="connsiteX12" fmla="*/ 350999 w 3953181"/>
              <a:gd name="connsiteY12" fmla="*/ 55418 h 1330037"/>
              <a:gd name="connsiteX13" fmla="*/ 378708 w 3953181"/>
              <a:gd name="connsiteY13" fmla="*/ 73891 h 1330037"/>
              <a:gd name="connsiteX14" fmla="*/ 461836 w 3953181"/>
              <a:gd name="connsiteY14" fmla="*/ 101600 h 1330037"/>
              <a:gd name="connsiteX15" fmla="*/ 517254 w 3953181"/>
              <a:gd name="connsiteY15" fmla="*/ 120073 h 1330037"/>
              <a:gd name="connsiteX16" fmla="*/ 618854 w 3953181"/>
              <a:gd name="connsiteY16" fmla="*/ 129309 h 1330037"/>
              <a:gd name="connsiteX17" fmla="*/ 822054 w 3953181"/>
              <a:gd name="connsiteY17" fmla="*/ 147782 h 1330037"/>
              <a:gd name="connsiteX18" fmla="*/ 1006781 w 3953181"/>
              <a:gd name="connsiteY18" fmla="*/ 166255 h 1330037"/>
              <a:gd name="connsiteX19" fmla="*/ 1145327 w 3953181"/>
              <a:gd name="connsiteY19" fmla="*/ 212437 h 1330037"/>
              <a:gd name="connsiteX20" fmla="*/ 1173036 w 3953181"/>
              <a:gd name="connsiteY20" fmla="*/ 221673 h 1330037"/>
              <a:gd name="connsiteX21" fmla="*/ 1200745 w 3953181"/>
              <a:gd name="connsiteY21" fmla="*/ 230909 h 1330037"/>
              <a:gd name="connsiteX22" fmla="*/ 1256163 w 3953181"/>
              <a:gd name="connsiteY22" fmla="*/ 267855 h 1330037"/>
              <a:gd name="connsiteX23" fmla="*/ 1283872 w 3953181"/>
              <a:gd name="connsiteY23" fmla="*/ 286327 h 1330037"/>
              <a:gd name="connsiteX24" fmla="*/ 1311581 w 3953181"/>
              <a:gd name="connsiteY24" fmla="*/ 295564 h 1330037"/>
              <a:gd name="connsiteX25" fmla="*/ 1357763 w 3953181"/>
              <a:gd name="connsiteY25" fmla="*/ 332509 h 1330037"/>
              <a:gd name="connsiteX26" fmla="*/ 1385472 w 3953181"/>
              <a:gd name="connsiteY26" fmla="*/ 350982 h 1330037"/>
              <a:gd name="connsiteX27" fmla="*/ 1440890 w 3953181"/>
              <a:gd name="connsiteY27" fmla="*/ 369455 h 1330037"/>
              <a:gd name="connsiteX28" fmla="*/ 1468599 w 3953181"/>
              <a:gd name="connsiteY28" fmla="*/ 387927 h 1330037"/>
              <a:gd name="connsiteX29" fmla="*/ 1505545 w 3953181"/>
              <a:gd name="connsiteY29" fmla="*/ 415637 h 1330037"/>
              <a:gd name="connsiteX30" fmla="*/ 1542490 w 3953181"/>
              <a:gd name="connsiteY30" fmla="*/ 424873 h 1330037"/>
              <a:gd name="connsiteX31" fmla="*/ 1708745 w 3953181"/>
              <a:gd name="connsiteY31" fmla="*/ 498764 h 1330037"/>
              <a:gd name="connsiteX32" fmla="*/ 1745690 w 3953181"/>
              <a:gd name="connsiteY32" fmla="*/ 526473 h 1330037"/>
              <a:gd name="connsiteX33" fmla="*/ 1810345 w 3953181"/>
              <a:gd name="connsiteY33" fmla="*/ 554182 h 1330037"/>
              <a:gd name="connsiteX34" fmla="*/ 1838054 w 3953181"/>
              <a:gd name="connsiteY34" fmla="*/ 581891 h 1330037"/>
              <a:gd name="connsiteX35" fmla="*/ 1893472 w 3953181"/>
              <a:gd name="connsiteY35" fmla="*/ 600364 h 1330037"/>
              <a:gd name="connsiteX36" fmla="*/ 2004308 w 3953181"/>
              <a:gd name="connsiteY36" fmla="*/ 674255 h 1330037"/>
              <a:gd name="connsiteX37" fmla="*/ 2032018 w 3953181"/>
              <a:gd name="connsiteY37" fmla="*/ 692727 h 1330037"/>
              <a:gd name="connsiteX38" fmla="*/ 2115145 w 3953181"/>
              <a:gd name="connsiteY38" fmla="*/ 729673 h 1330037"/>
              <a:gd name="connsiteX39" fmla="*/ 2198272 w 3953181"/>
              <a:gd name="connsiteY39" fmla="*/ 775855 h 1330037"/>
              <a:gd name="connsiteX40" fmla="*/ 2290636 w 3953181"/>
              <a:gd name="connsiteY40" fmla="*/ 766618 h 1330037"/>
              <a:gd name="connsiteX41" fmla="*/ 2456890 w 3953181"/>
              <a:gd name="connsiteY41" fmla="*/ 748146 h 1330037"/>
              <a:gd name="connsiteX42" fmla="*/ 2761690 w 3953181"/>
              <a:gd name="connsiteY42" fmla="*/ 738909 h 1330037"/>
              <a:gd name="connsiteX43" fmla="*/ 3075727 w 3953181"/>
              <a:gd name="connsiteY43" fmla="*/ 720437 h 1330037"/>
              <a:gd name="connsiteX44" fmla="*/ 3214272 w 3953181"/>
              <a:gd name="connsiteY44" fmla="*/ 711200 h 1330037"/>
              <a:gd name="connsiteX45" fmla="*/ 3528308 w 3953181"/>
              <a:gd name="connsiteY45" fmla="*/ 692727 h 1330037"/>
              <a:gd name="connsiteX46" fmla="*/ 3629908 w 3953181"/>
              <a:gd name="connsiteY46" fmla="*/ 683491 h 1330037"/>
              <a:gd name="connsiteX47" fmla="*/ 3731508 w 3953181"/>
              <a:gd name="connsiteY47" fmla="*/ 665018 h 1330037"/>
              <a:gd name="connsiteX48" fmla="*/ 3805399 w 3953181"/>
              <a:gd name="connsiteY48" fmla="*/ 655782 h 1330037"/>
              <a:gd name="connsiteX49" fmla="*/ 3870054 w 3953181"/>
              <a:gd name="connsiteY49" fmla="*/ 628073 h 1330037"/>
              <a:gd name="connsiteX50" fmla="*/ 3897763 w 3953181"/>
              <a:gd name="connsiteY50" fmla="*/ 618837 h 1330037"/>
              <a:gd name="connsiteX51" fmla="*/ 3934708 w 3953181"/>
              <a:gd name="connsiteY51" fmla="*/ 628073 h 1330037"/>
              <a:gd name="connsiteX52" fmla="*/ 3953181 w 3953181"/>
              <a:gd name="connsiteY52" fmla="*/ 683491 h 1330037"/>
              <a:gd name="connsiteX53" fmla="*/ 3851581 w 3953181"/>
              <a:gd name="connsiteY53" fmla="*/ 711200 h 1330037"/>
              <a:gd name="connsiteX54" fmla="*/ 3722272 w 3953181"/>
              <a:gd name="connsiteY54" fmla="*/ 729673 h 1330037"/>
              <a:gd name="connsiteX55" fmla="*/ 3556018 w 3953181"/>
              <a:gd name="connsiteY55" fmla="*/ 738909 h 1330037"/>
              <a:gd name="connsiteX56" fmla="*/ 3454418 w 3953181"/>
              <a:gd name="connsiteY56" fmla="*/ 757382 h 1330037"/>
              <a:gd name="connsiteX57" fmla="*/ 3426708 w 3953181"/>
              <a:gd name="connsiteY57" fmla="*/ 766618 h 1330037"/>
              <a:gd name="connsiteX58" fmla="*/ 3241981 w 3953181"/>
              <a:gd name="connsiteY58" fmla="*/ 785091 h 1330037"/>
              <a:gd name="connsiteX59" fmla="*/ 3066490 w 3953181"/>
              <a:gd name="connsiteY59" fmla="*/ 803564 h 1330037"/>
              <a:gd name="connsiteX60" fmla="*/ 2946418 w 3953181"/>
              <a:gd name="connsiteY60" fmla="*/ 812800 h 1330037"/>
              <a:gd name="connsiteX61" fmla="*/ 2743218 w 3953181"/>
              <a:gd name="connsiteY61" fmla="*/ 831273 h 1330037"/>
              <a:gd name="connsiteX62" fmla="*/ 2697036 w 3953181"/>
              <a:gd name="connsiteY62" fmla="*/ 840509 h 1330037"/>
              <a:gd name="connsiteX63" fmla="*/ 2530781 w 3953181"/>
              <a:gd name="connsiteY63" fmla="*/ 849746 h 1330037"/>
              <a:gd name="connsiteX64" fmla="*/ 2466127 w 3953181"/>
              <a:gd name="connsiteY64" fmla="*/ 858982 h 1330037"/>
              <a:gd name="connsiteX65" fmla="*/ 2493836 w 3953181"/>
              <a:gd name="connsiteY65" fmla="*/ 923637 h 1330037"/>
              <a:gd name="connsiteX66" fmla="*/ 2503072 w 3953181"/>
              <a:gd name="connsiteY66" fmla="*/ 951346 h 1330037"/>
              <a:gd name="connsiteX67" fmla="*/ 2521545 w 3953181"/>
              <a:gd name="connsiteY67" fmla="*/ 979055 h 1330037"/>
              <a:gd name="connsiteX68" fmla="*/ 2540018 w 3953181"/>
              <a:gd name="connsiteY68" fmla="*/ 1016000 h 1330037"/>
              <a:gd name="connsiteX69" fmla="*/ 2540018 w 3953181"/>
              <a:gd name="connsiteY69" fmla="*/ 1099127 h 1330037"/>
              <a:gd name="connsiteX70" fmla="*/ 2503072 w 3953181"/>
              <a:gd name="connsiteY70" fmla="*/ 1117600 h 1330037"/>
              <a:gd name="connsiteX71" fmla="*/ 2419945 w 3953181"/>
              <a:gd name="connsiteY71" fmla="*/ 1145309 h 1330037"/>
              <a:gd name="connsiteX72" fmla="*/ 2281399 w 3953181"/>
              <a:gd name="connsiteY72" fmla="*/ 1173018 h 1330037"/>
              <a:gd name="connsiteX73" fmla="*/ 2152090 w 3953181"/>
              <a:gd name="connsiteY73" fmla="*/ 1182255 h 1330037"/>
              <a:gd name="connsiteX74" fmla="*/ 2078199 w 3953181"/>
              <a:gd name="connsiteY74" fmla="*/ 1191491 h 1330037"/>
              <a:gd name="connsiteX75" fmla="*/ 1819581 w 3953181"/>
              <a:gd name="connsiteY75" fmla="*/ 1209964 h 1330037"/>
              <a:gd name="connsiteX76" fmla="*/ 1736454 w 3953181"/>
              <a:gd name="connsiteY76" fmla="*/ 1219200 h 1330037"/>
              <a:gd name="connsiteX77" fmla="*/ 1588672 w 3953181"/>
              <a:gd name="connsiteY77" fmla="*/ 1237673 h 1330037"/>
              <a:gd name="connsiteX78" fmla="*/ 1459363 w 3953181"/>
              <a:gd name="connsiteY78" fmla="*/ 1246909 h 1330037"/>
              <a:gd name="connsiteX79" fmla="*/ 1089908 w 3953181"/>
              <a:gd name="connsiteY79" fmla="*/ 1293091 h 1330037"/>
              <a:gd name="connsiteX80" fmla="*/ 923654 w 3953181"/>
              <a:gd name="connsiteY80" fmla="*/ 1302327 h 1330037"/>
              <a:gd name="connsiteX81" fmla="*/ 794345 w 3953181"/>
              <a:gd name="connsiteY81" fmla="*/ 1320800 h 1330037"/>
              <a:gd name="connsiteX82" fmla="*/ 748163 w 3953181"/>
              <a:gd name="connsiteY82" fmla="*/ 1330037 h 1330037"/>
              <a:gd name="connsiteX83" fmla="*/ 36963 w 3953181"/>
              <a:gd name="connsiteY83" fmla="*/ 1320800 h 1330037"/>
              <a:gd name="connsiteX84" fmla="*/ 9254 w 3953181"/>
              <a:gd name="connsiteY84" fmla="*/ 1293091 h 1330037"/>
              <a:gd name="connsiteX85" fmla="*/ 9254 w 3953181"/>
              <a:gd name="connsiteY85" fmla="*/ 1237673 h 1330037"/>
              <a:gd name="connsiteX86" fmla="*/ 55436 w 3953181"/>
              <a:gd name="connsiteY86" fmla="*/ 1246909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953181" h="1330037">
                <a:moveTo>
                  <a:pt x="55436" y="1246909"/>
                </a:moveTo>
                <a:lnTo>
                  <a:pt x="55436" y="1246909"/>
                </a:lnTo>
                <a:cubicBezTo>
                  <a:pt x="80679" y="1019713"/>
                  <a:pt x="42713" y="1378825"/>
                  <a:pt x="73908" y="942109"/>
                </a:cubicBezTo>
                <a:cubicBezTo>
                  <a:pt x="74812" y="929447"/>
                  <a:pt x="80655" y="917612"/>
                  <a:pt x="83145" y="905164"/>
                </a:cubicBezTo>
                <a:cubicBezTo>
                  <a:pt x="91386" y="863960"/>
                  <a:pt x="91706" y="843213"/>
                  <a:pt x="101618" y="803564"/>
                </a:cubicBezTo>
                <a:cubicBezTo>
                  <a:pt x="103979" y="794119"/>
                  <a:pt x="107775" y="785091"/>
                  <a:pt x="110854" y="775855"/>
                </a:cubicBezTo>
                <a:cubicBezTo>
                  <a:pt x="100548" y="456367"/>
                  <a:pt x="96661" y="549585"/>
                  <a:pt x="110854" y="258618"/>
                </a:cubicBezTo>
                <a:cubicBezTo>
                  <a:pt x="114680" y="180184"/>
                  <a:pt x="112442" y="132194"/>
                  <a:pt x="129327" y="64655"/>
                </a:cubicBezTo>
                <a:cubicBezTo>
                  <a:pt x="133511" y="47921"/>
                  <a:pt x="142926" y="20525"/>
                  <a:pt x="157036" y="9237"/>
                </a:cubicBezTo>
                <a:cubicBezTo>
                  <a:pt x="164639" y="3155"/>
                  <a:pt x="175509" y="3079"/>
                  <a:pt x="184745" y="0"/>
                </a:cubicBezTo>
                <a:cubicBezTo>
                  <a:pt x="203218" y="3079"/>
                  <a:pt x="221995" y="4695"/>
                  <a:pt x="240163" y="9237"/>
                </a:cubicBezTo>
                <a:cubicBezTo>
                  <a:pt x="259053" y="13960"/>
                  <a:pt x="295581" y="27709"/>
                  <a:pt x="295581" y="27709"/>
                </a:cubicBezTo>
                <a:cubicBezTo>
                  <a:pt x="374992" y="80650"/>
                  <a:pt x="274519" y="17178"/>
                  <a:pt x="350999" y="55418"/>
                </a:cubicBezTo>
                <a:cubicBezTo>
                  <a:pt x="360928" y="60382"/>
                  <a:pt x="368564" y="69383"/>
                  <a:pt x="378708" y="73891"/>
                </a:cubicBezTo>
                <a:cubicBezTo>
                  <a:pt x="378720" y="73896"/>
                  <a:pt x="447975" y="96980"/>
                  <a:pt x="461836" y="101600"/>
                </a:cubicBezTo>
                <a:cubicBezTo>
                  <a:pt x="461841" y="101602"/>
                  <a:pt x="517249" y="120073"/>
                  <a:pt x="517254" y="120073"/>
                </a:cubicBezTo>
                <a:lnTo>
                  <a:pt x="618854" y="129309"/>
                </a:lnTo>
                <a:cubicBezTo>
                  <a:pt x="721516" y="149843"/>
                  <a:pt x="632437" y="134238"/>
                  <a:pt x="822054" y="147782"/>
                </a:cubicBezTo>
                <a:cubicBezTo>
                  <a:pt x="887932" y="152487"/>
                  <a:pt x="941904" y="159046"/>
                  <a:pt x="1006781" y="166255"/>
                </a:cubicBezTo>
                <a:lnTo>
                  <a:pt x="1145327" y="212437"/>
                </a:lnTo>
                <a:lnTo>
                  <a:pt x="1173036" y="221673"/>
                </a:lnTo>
                <a:lnTo>
                  <a:pt x="1200745" y="230909"/>
                </a:lnTo>
                <a:lnTo>
                  <a:pt x="1256163" y="267855"/>
                </a:lnTo>
                <a:cubicBezTo>
                  <a:pt x="1265399" y="274012"/>
                  <a:pt x="1273341" y="282816"/>
                  <a:pt x="1283872" y="286327"/>
                </a:cubicBezTo>
                <a:lnTo>
                  <a:pt x="1311581" y="295564"/>
                </a:lnTo>
                <a:cubicBezTo>
                  <a:pt x="1342722" y="342275"/>
                  <a:pt x="1313149" y="310202"/>
                  <a:pt x="1357763" y="332509"/>
                </a:cubicBezTo>
                <a:cubicBezTo>
                  <a:pt x="1367692" y="337473"/>
                  <a:pt x="1375328" y="346473"/>
                  <a:pt x="1385472" y="350982"/>
                </a:cubicBezTo>
                <a:cubicBezTo>
                  <a:pt x="1403266" y="358890"/>
                  <a:pt x="1424688" y="358654"/>
                  <a:pt x="1440890" y="369455"/>
                </a:cubicBezTo>
                <a:cubicBezTo>
                  <a:pt x="1450126" y="375612"/>
                  <a:pt x="1459566" y="381475"/>
                  <a:pt x="1468599" y="387927"/>
                </a:cubicBezTo>
                <a:cubicBezTo>
                  <a:pt x="1481126" y="396875"/>
                  <a:pt x="1491776" y="408752"/>
                  <a:pt x="1505545" y="415637"/>
                </a:cubicBezTo>
                <a:cubicBezTo>
                  <a:pt x="1516899" y="421314"/>
                  <a:pt x="1530175" y="421794"/>
                  <a:pt x="1542490" y="424873"/>
                </a:cubicBezTo>
                <a:cubicBezTo>
                  <a:pt x="1683153" y="495204"/>
                  <a:pt x="1625047" y="477838"/>
                  <a:pt x="1708745" y="498764"/>
                </a:cubicBezTo>
                <a:cubicBezTo>
                  <a:pt x="1721060" y="508000"/>
                  <a:pt x="1732324" y="518836"/>
                  <a:pt x="1745690" y="526473"/>
                </a:cubicBezTo>
                <a:cubicBezTo>
                  <a:pt x="1805995" y="560933"/>
                  <a:pt x="1737066" y="501840"/>
                  <a:pt x="1810345" y="554182"/>
                </a:cubicBezTo>
                <a:cubicBezTo>
                  <a:pt x="1820974" y="561774"/>
                  <a:pt x="1826636" y="575547"/>
                  <a:pt x="1838054" y="581891"/>
                </a:cubicBezTo>
                <a:cubicBezTo>
                  <a:pt x="1855076" y="591347"/>
                  <a:pt x="1877270" y="589563"/>
                  <a:pt x="1893472" y="600364"/>
                </a:cubicBezTo>
                <a:lnTo>
                  <a:pt x="2004308" y="674255"/>
                </a:lnTo>
                <a:cubicBezTo>
                  <a:pt x="2013545" y="680413"/>
                  <a:pt x="2021487" y="689216"/>
                  <a:pt x="2032018" y="692727"/>
                </a:cubicBezTo>
                <a:cubicBezTo>
                  <a:pt x="2069243" y="705136"/>
                  <a:pt x="2072396" y="704736"/>
                  <a:pt x="2115145" y="729673"/>
                </a:cubicBezTo>
                <a:cubicBezTo>
                  <a:pt x="2199838" y="779077"/>
                  <a:pt x="2140215" y="756501"/>
                  <a:pt x="2198272" y="775855"/>
                </a:cubicBezTo>
                <a:cubicBezTo>
                  <a:pt x="2229060" y="772776"/>
                  <a:pt x="2259933" y="770456"/>
                  <a:pt x="2290636" y="766618"/>
                </a:cubicBezTo>
                <a:cubicBezTo>
                  <a:pt x="2398616" y="753120"/>
                  <a:pt x="2295730" y="755309"/>
                  <a:pt x="2456890" y="748146"/>
                </a:cubicBezTo>
                <a:cubicBezTo>
                  <a:pt x="2558436" y="743633"/>
                  <a:pt x="2660090" y="741988"/>
                  <a:pt x="2761690" y="738909"/>
                </a:cubicBezTo>
                <a:lnTo>
                  <a:pt x="3075727" y="720437"/>
                </a:lnTo>
                <a:lnTo>
                  <a:pt x="3214272" y="711200"/>
                </a:lnTo>
                <a:cubicBezTo>
                  <a:pt x="3334196" y="671227"/>
                  <a:pt x="3216334" y="707583"/>
                  <a:pt x="3528308" y="692727"/>
                </a:cubicBezTo>
                <a:cubicBezTo>
                  <a:pt x="3562276" y="691109"/>
                  <a:pt x="3596135" y="687464"/>
                  <a:pt x="3629908" y="683491"/>
                </a:cubicBezTo>
                <a:cubicBezTo>
                  <a:pt x="3703008" y="674891"/>
                  <a:pt x="3665122" y="675231"/>
                  <a:pt x="3731508" y="665018"/>
                </a:cubicBezTo>
                <a:cubicBezTo>
                  <a:pt x="3756041" y="661244"/>
                  <a:pt x="3780769" y="658861"/>
                  <a:pt x="3805399" y="655782"/>
                </a:cubicBezTo>
                <a:cubicBezTo>
                  <a:pt x="3870381" y="634122"/>
                  <a:pt x="3790160" y="662313"/>
                  <a:pt x="3870054" y="628073"/>
                </a:cubicBezTo>
                <a:cubicBezTo>
                  <a:pt x="3879003" y="624238"/>
                  <a:pt x="3888527" y="621916"/>
                  <a:pt x="3897763" y="618837"/>
                </a:cubicBezTo>
                <a:cubicBezTo>
                  <a:pt x="3910078" y="621916"/>
                  <a:pt x="3926447" y="618435"/>
                  <a:pt x="3934708" y="628073"/>
                </a:cubicBezTo>
                <a:cubicBezTo>
                  <a:pt x="3947380" y="642857"/>
                  <a:pt x="3953181" y="683491"/>
                  <a:pt x="3953181" y="683491"/>
                </a:cubicBezTo>
                <a:cubicBezTo>
                  <a:pt x="3903524" y="716596"/>
                  <a:pt x="3939383" y="698657"/>
                  <a:pt x="3851581" y="711200"/>
                </a:cubicBezTo>
                <a:cubicBezTo>
                  <a:pt x="3793683" y="719471"/>
                  <a:pt x="3785582" y="724803"/>
                  <a:pt x="3722272" y="729673"/>
                </a:cubicBezTo>
                <a:cubicBezTo>
                  <a:pt x="3666932" y="733930"/>
                  <a:pt x="3611436" y="735830"/>
                  <a:pt x="3556018" y="738909"/>
                </a:cubicBezTo>
                <a:cubicBezTo>
                  <a:pt x="3522151" y="745067"/>
                  <a:pt x="3488076" y="750170"/>
                  <a:pt x="3454418" y="757382"/>
                </a:cubicBezTo>
                <a:cubicBezTo>
                  <a:pt x="3444898" y="759422"/>
                  <a:pt x="3436362" y="765359"/>
                  <a:pt x="3426708" y="766618"/>
                </a:cubicBezTo>
                <a:cubicBezTo>
                  <a:pt x="3365345" y="774622"/>
                  <a:pt x="3303557" y="778933"/>
                  <a:pt x="3241981" y="785091"/>
                </a:cubicBezTo>
                <a:cubicBezTo>
                  <a:pt x="3159028" y="805829"/>
                  <a:pt x="3221732" y="792475"/>
                  <a:pt x="3066490" y="803564"/>
                </a:cubicBezTo>
                <a:lnTo>
                  <a:pt x="2946418" y="812800"/>
                </a:lnTo>
                <a:cubicBezTo>
                  <a:pt x="2833619" y="835361"/>
                  <a:pt x="2966689" y="810958"/>
                  <a:pt x="2743218" y="831273"/>
                </a:cubicBezTo>
                <a:cubicBezTo>
                  <a:pt x="2727584" y="832694"/>
                  <a:pt x="2712676" y="839149"/>
                  <a:pt x="2697036" y="840509"/>
                </a:cubicBezTo>
                <a:cubicBezTo>
                  <a:pt x="2641741" y="845317"/>
                  <a:pt x="2586199" y="846667"/>
                  <a:pt x="2530781" y="849746"/>
                </a:cubicBezTo>
                <a:cubicBezTo>
                  <a:pt x="2509230" y="852825"/>
                  <a:pt x="2482851" y="845045"/>
                  <a:pt x="2466127" y="858982"/>
                </a:cubicBezTo>
                <a:cubicBezTo>
                  <a:pt x="2453346" y="869632"/>
                  <a:pt x="2489930" y="917778"/>
                  <a:pt x="2493836" y="923637"/>
                </a:cubicBezTo>
                <a:cubicBezTo>
                  <a:pt x="2496915" y="932873"/>
                  <a:pt x="2498718" y="942638"/>
                  <a:pt x="2503072" y="951346"/>
                </a:cubicBezTo>
                <a:cubicBezTo>
                  <a:pt x="2508036" y="961275"/>
                  <a:pt x="2516037" y="969417"/>
                  <a:pt x="2521545" y="979055"/>
                </a:cubicBezTo>
                <a:cubicBezTo>
                  <a:pt x="2528376" y="991009"/>
                  <a:pt x="2533860" y="1003685"/>
                  <a:pt x="2540018" y="1016000"/>
                </a:cubicBezTo>
                <a:cubicBezTo>
                  <a:pt x="2542524" y="1031035"/>
                  <a:pt x="2559507" y="1079638"/>
                  <a:pt x="2540018" y="1099127"/>
                </a:cubicBezTo>
                <a:cubicBezTo>
                  <a:pt x="2530282" y="1108863"/>
                  <a:pt x="2515923" y="1112657"/>
                  <a:pt x="2503072" y="1117600"/>
                </a:cubicBezTo>
                <a:cubicBezTo>
                  <a:pt x="2475811" y="1128085"/>
                  <a:pt x="2447654" y="1136073"/>
                  <a:pt x="2419945" y="1145309"/>
                </a:cubicBezTo>
                <a:cubicBezTo>
                  <a:pt x="2345092" y="1170260"/>
                  <a:pt x="2373837" y="1164980"/>
                  <a:pt x="2281399" y="1173018"/>
                </a:cubicBezTo>
                <a:cubicBezTo>
                  <a:pt x="2238349" y="1176762"/>
                  <a:pt x="2195125" y="1178343"/>
                  <a:pt x="2152090" y="1182255"/>
                </a:cubicBezTo>
                <a:cubicBezTo>
                  <a:pt x="2127370" y="1184502"/>
                  <a:pt x="2102942" y="1189512"/>
                  <a:pt x="2078199" y="1191491"/>
                </a:cubicBezTo>
                <a:lnTo>
                  <a:pt x="1819581" y="1209964"/>
                </a:lnTo>
                <a:cubicBezTo>
                  <a:pt x="1791840" y="1212738"/>
                  <a:pt x="1764135" y="1215878"/>
                  <a:pt x="1736454" y="1219200"/>
                </a:cubicBezTo>
                <a:cubicBezTo>
                  <a:pt x="1687164" y="1225115"/>
                  <a:pt x="1638190" y="1234136"/>
                  <a:pt x="1588672" y="1237673"/>
                </a:cubicBezTo>
                <a:lnTo>
                  <a:pt x="1459363" y="1246909"/>
                </a:lnTo>
                <a:cubicBezTo>
                  <a:pt x="1295375" y="1274241"/>
                  <a:pt x="1310845" y="1273879"/>
                  <a:pt x="1089908" y="1293091"/>
                </a:cubicBezTo>
                <a:cubicBezTo>
                  <a:pt x="1034613" y="1297899"/>
                  <a:pt x="979072" y="1299248"/>
                  <a:pt x="923654" y="1302327"/>
                </a:cubicBezTo>
                <a:lnTo>
                  <a:pt x="794345" y="1320800"/>
                </a:lnTo>
                <a:cubicBezTo>
                  <a:pt x="778838" y="1323249"/>
                  <a:pt x="763862" y="1330037"/>
                  <a:pt x="748163" y="1330037"/>
                </a:cubicBezTo>
                <a:cubicBezTo>
                  <a:pt x="511076" y="1330037"/>
                  <a:pt x="274030" y="1323879"/>
                  <a:pt x="36963" y="1320800"/>
                </a:cubicBezTo>
                <a:cubicBezTo>
                  <a:pt x="27727" y="1311564"/>
                  <a:pt x="16500" y="1303959"/>
                  <a:pt x="9254" y="1293091"/>
                </a:cubicBezTo>
                <a:cubicBezTo>
                  <a:pt x="-1941" y="1276298"/>
                  <a:pt x="-4180" y="1254466"/>
                  <a:pt x="9254" y="1237673"/>
                </a:cubicBezTo>
                <a:cubicBezTo>
                  <a:pt x="39525" y="1199834"/>
                  <a:pt x="47739" y="1245370"/>
                  <a:pt x="55436" y="1246909"/>
                </a:cubicBezTo>
                <a:close/>
              </a:path>
            </a:pathLst>
          </a:custGeom>
          <a:solidFill>
            <a:schemeClr val="bg1">
              <a:lumMod val="6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1AAE0B20-EAB0-47A9-A493-74FA5321F8E9}"/>
              </a:ext>
            </a:extLst>
          </p:cNvPr>
          <p:cNvCxnSpPr/>
          <p:nvPr/>
        </p:nvCxnSpPr>
        <p:spPr>
          <a:xfrm flipV="1">
            <a:off x="3707904" y="3645024"/>
            <a:ext cx="504056" cy="10801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3D892015-22FE-45D5-A0B6-78BAE596DFB0}"/>
              </a:ext>
            </a:extLst>
          </p:cNvPr>
          <p:cNvCxnSpPr>
            <a:cxnSpLocks/>
          </p:cNvCxnSpPr>
          <p:nvPr/>
        </p:nvCxnSpPr>
        <p:spPr>
          <a:xfrm>
            <a:off x="3347866" y="3212976"/>
            <a:ext cx="504057" cy="93610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2687C0F0-65E8-482E-95A9-4C2219F5385D}"/>
              </a:ext>
            </a:extLst>
          </p:cNvPr>
          <p:cNvSpPr txBox="1"/>
          <p:nvPr/>
        </p:nvSpPr>
        <p:spPr>
          <a:xfrm>
            <a:off x="2631641" y="2875002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>
                    <a:lumMod val="75000"/>
                  </a:schemeClr>
                </a:solidFill>
              </a:rPr>
              <a:t>Bro över RV 66</a:t>
            </a:r>
          </a:p>
        </p:txBody>
      </p:sp>
    </p:spTree>
    <p:extLst>
      <p:ext uri="{BB962C8B-B14F-4D97-AF65-F5344CB8AC3E}">
        <p14:creationId xmlns:p14="http://schemas.microsoft.com/office/powerpoint/2010/main" val="478908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92912D4-3F66-4729-BCE5-4677ADBFB473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49C5C64-2154-45E7-A8A8-FF03C8094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1053C3D-8003-48F8-A680-FFD50ABF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3F081F8-242E-407E-A2A4-AC55F5707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5FF7897-F4CB-456B-86D1-F7407CE4B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860" y="1268760"/>
            <a:ext cx="7092280" cy="4689218"/>
          </a:xfrm>
          <a:prstGeom prst="rect">
            <a:avLst/>
          </a:prstGeom>
        </p:spPr>
      </p:pic>
      <p:sp>
        <p:nvSpPr>
          <p:cNvPr id="10" name="Frihandsfigur: Form 9">
            <a:extLst>
              <a:ext uri="{FF2B5EF4-FFF2-40B4-BE49-F238E27FC236}">
                <a16:creationId xmlns:a16="http://schemas.microsoft.com/office/drawing/2014/main" id="{501B6120-8923-4108-8F52-0C7203387081}"/>
              </a:ext>
            </a:extLst>
          </p:cNvPr>
          <p:cNvSpPr/>
          <p:nvPr/>
        </p:nvSpPr>
        <p:spPr>
          <a:xfrm>
            <a:off x="3925439" y="2392220"/>
            <a:ext cx="3953181" cy="1330037"/>
          </a:xfrm>
          <a:custGeom>
            <a:avLst/>
            <a:gdLst>
              <a:gd name="connsiteX0" fmla="*/ 55436 w 3953181"/>
              <a:gd name="connsiteY0" fmla="*/ 1246909 h 1330037"/>
              <a:gd name="connsiteX1" fmla="*/ 55436 w 3953181"/>
              <a:gd name="connsiteY1" fmla="*/ 1246909 h 1330037"/>
              <a:gd name="connsiteX2" fmla="*/ 73908 w 3953181"/>
              <a:gd name="connsiteY2" fmla="*/ 942109 h 1330037"/>
              <a:gd name="connsiteX3" fmla="*/ 83145 w 3953181"/>
              <a:gd name="connsiteY3" fmla="*/ 905164 h 1330037"/>
              <a:gd name="connsiteX4" fmla="*/ 101618 w 3953181"/>
              <a:gd name="connsiteY4" fmla="*/ 803564 h 1330037"/>
              <a:gd name="connsiteX5" fmla="*/ 110854 w 3953181"/>
              <a:gd name="connsiteY5" fmla="*/ 775855 h 1330037"/>
              <a:gd name="connsiteX6" fmla="*/ 110854 w 3953181"/>
              <a:gd name="connsiteY6" fmla="*/ 258618 h 1330037"/>
              <a:gd name="connsiteX7" fmla="*/ 129327 w 3953181"/>
              <a:gd name="connsiteY7" fmla="*/ 64655 h 1330037"/>
              <a:gd name="connsiteX8" fmla="*/ 157036 w 3953181"/>
              <a:gd name="connsiteY8" fmla="*/ 9237 h 1330037"/>
              <a:gd name="connsiteX9" fmla="*/ 184745 w 3953181"/>
              <a:gd name="connsiteY9" fmla="*/ 0 h 1330037"/>
              <a:gd name="connsiteX10" fmla="*/ 240163 w 3953181"/>
              <a:gd name="connsiteY10" fmla="*/ 9237 h 1330037"/>
              <a:gd name="connsiteX11" fmla="*/ 295581 w 3953181"/>
              <a:gd name="connsiteY11" fmla="*/ 27709 h 1330037"/>
              <a:gd name="connsiteX12" fmla="*/ 350999 w 3953181"/>
              <a:gd name="connsiteY12" fmla="*/ 55418 h 1330037"/>
              <a:gd name="connsiteX13" fmla="*/ 378708 w 3953181"/>
              <a:gd name="connsiteY13" fmla="*/ 73891 h 1330037"/>
              <a:gd name="connsiteX14" fmla="*/ 461836 w 3953181"/>
              <a:gd name="connsiteY14" fmla="*/ 101600 h 1330037"/>
              <a:gd name="connsiteX15" fmla="*/ 517254 w 3953181"/>
              <a:gd name="connsiteY15" fmla="*/ 120073 h 1330037"/>
              <a:gd name="connsiteX16" fmla="*/ 618854 w 3953181"/>
              <a:gd name="connsiteY16" fmla="*/ 129309 h 1330037"/>
              <a:gd name="connsiteX17" fmla="*/ 822054 w 3953181"/>
              <a:gd name="connsiteY17" fmla="*/ 147782 h 1330037"/>
              <a:gd name="connsiteX18" fmla="*/ 1006781 w 3953181"/>
              <a:gd name="connsiteY18" fmla="*/ 166255 h 1330037"/>
              <a:gd name="connsiteX19" fmla="*/ 1145327 w 3953181"/>
              <a:gd name="connsiteY19" fmla="*/ 212437 h 1330037"/>
              <a:gd name="connsiteX20" fmla="*/ 1173036 w 3953181"/>
              <a:gd name="connsiteY20" fmla="*/ 221673 h 1330037"/>
              <a:gd name="connsiteX21" fmla="*/ 1200745 w 3953181"/>
              <a:gd name="connsiteY21" fmla="*/ 230909 h 1330037"/>
              <a:gd name="connsiteX22" fmla="*/ 1256163 w 3953181"/>
              <a:gd name="connsiteY22" fmla="*/ 267855 h 1330037"/>
              <a:gd name="connsiteX23" fmla="*/ 1283872 w 3953181"/>
              <a:gd name="connsiteY23" fmla="*/ 286327 h 1330037"/>
              <a:gd name="connsiteX24" fmla="*/ 1311581 w 3953181"/>
              <a:gd name="connsiteY24" fmla="*/ 295564 h 1330037"/>
              <a:gd name="connsiteX25" fmla="*/ 1357763 w 3953181"/>
              <a:gd name="connsiteY25" fmla="*/ 332509 h 1330037"/>
              <a:gd name="connsiteX26" fmla="*/ 1385472 w 3953181"/>
              <a:gd name="connsiteY26" fmla="*/ 350982 h 1330037"/>
              <a:gd name="connsiteX27" fmla="*/ 1440890 w 3953181"/>
              <a:gd name="connsiteY27" fmla="*/ 369455 h 1330037"/>
              <a:gd name="connsiteX28" fmla="*/ 1468599 w 3953181"/>
              <a:gd name="connsiteY28" fmla="*/ 387927 h 1330037"/>
              <a:gd name="connsiteX29" fmla="*/ 1505545 w 3953181"/>
              <a:gd name="connsiteY29" fmla="*/ 415637 h 1330037"/>
              <a:gd name="connsiteX30" fmla="*/ 1542490 w 3953181"/>
              <a:gd name="connsiteY30" fmla="*/ 424873 h 1330037"/>
              <a:gd name="connsiteX31" fmla="*/ 1708745 w 3953181"/>
              <a:gd name="connsiteY31" fmla="*/ 498764 h 1330037"/>
              <a:gd name="connsiteX32" fmla="*/ 1745690 w 3953181"/>
              <a:gd name="connsiteY32" fmla="*/ 526473 h 1330037"/>
              <a:gd name="connsiteX33" fmla="*/ 1810345 w 3953181"/>
              <a:gd name="connsiteY33" fmla="*/ 554182 h 1330037"/>
              <a:gd name="connsiteX34" fmla="*/ 1838054 w 3953181"/>
              <a:gd name="connsiteY34" fmla="*/ 581891 h 1330037"/>
              <a:gd name="connsiteX35" fmla="*/ 1893472 w 3953181"/>
              <a:gd name="connsiteY35" fmla="*/ 600364 h 1330037"/>
              <a:gd name="connsiteX36" fmla="*/ 2004308 w 3953181"/>
              <a:gd name="connsiteY36" fmla="*/ 674255 h 1330037"/>
              <a:gd name="connsiteX37" fmla="*/ 2032018 w 3953181"/>
              <a:gd name="connsiteY37" fmla="*/ 692727 h 1330037"/>
              <a:gd name="connsiteX38" fmla="*/ 2115145 w 3953181"/>
              <a:gd name="connsiteY38" fmla="*/ 729673 h 1330037"/>
              <a:gd name="connsiteX39" fmla="*/ 2198272 w 3953181"/>
              <a:gd name="connsiteY39" fmla="*/ 775855 h 1330037"/>
              <a:gd name="connsiteX40" fmla="*/ 2290636 w 3953181"/>
              <a:gd name="connsiteY40" fmla="*/ 766618 h 1330037"/>
              <a:gd name="connsiteX41" fmla="*/ 2456890 w 3953181"/>
              <a:gd name="connsiteY41" fmla="*/ 748146 h 1330037"/>
              <a:gd name="connsiteX42" fmla="*/ 2761690 w 3953181"/>
              <a:gd name="connsiteY42" fmla="*/ 738909 h 1330037"/>
              <a:gd name="connsiteX43" fmla="*/ 3075727 w 3953181"/>
              <a:gd name="connsiteY43" fmla="*/ 720437 h 1330037"/>
              <a:gd name="connsiteX44" fmla="*/ 3214272 w 3953181"/>
              <a:gd name="connsiteY44" fmla="*/ 711200 h 1330037"/>
              <a:gd name="connsiteX45" fmla="*/ 3528308 w 3953181"/>
              <a:gd name="connsiteY45" fmla="*/ 692727 h 1330037"/>
              <a:gd name="connsiteX46" fmla="*/ 3629908 w 3953181"/>
              <a:gd name="connsiteY46" fmla="*/ 683491 h 1330037"/>
              <a:gd name="connsiteX47" fmla="*/ 3731508 w 3953181"/>
              <a:gd name="connsiteY47" fmla="*/ 665018 h 1330037"/>
              <a:gd name="connsiteX48" fmla="*/ 3805399 w 3953181"/>
              <a:gd name="connsiteY48" fmla="*/ 655782 h 1330037"/>
              <a:gd name="connsiteX49" fmla="*/ 3870054 w 3953181"/>
              <a:gd name="connsiteY49" fmla="*/ 628073 h 1330037"/>
              <a:gd name="connsiteX50" fmla="*/ 3897763 w 3953181"/>
              <a:gd name="connsiteY50" fmla="*/ 618837 h 1330037"/>
              <a:gd name="connsiteX51" fmla="*/ 3934708 w 3953181"/>
              <a:gd name="connsiteY51" fmla="*/ 628073 h 1330037"/>
              <a:gd name="connsiteX52" fmla="*/ 3953181 w 3953181"/>
              <a:gd name="connsiteY52" fmla="*/ 683491 h 1330037"/>
              <a:gd name="connsiteX53" fmla="*/ 3851581 w 3953181"/>
              <a:gd name="connsiteY53" fmla="*/ 711200 h 1330037"/>
              <a:gd name="connsiteX54" fmla="*/ 3722272 w 3953181"/>
              <a:gd name="connsiteY54" fmla="*/ 729673 h 1330037"/>
              <a:gd name="connsiteX55" fmla="*/ 3556018 w 3953181"/>
              <a:gd name="connsiteY55" fmla="*/ 738909 h 1330037"/>
              <a:gd name="connsiteX56" fmla="*/ 3454418 w 3953181"/>
              <a:gd name="connsiteY56" fmla="*/ 757382 h 1330037"/>
              <a:gd name="connsiteX57" fmla="*/ 3426708 w 3953181"/>
              <a:gd name="connsiteY57" fmla="*/ 766618 h 1330037"/>
              <a:gd name="connsiteX58" fmla="*/ 3241981 w 3953181"/>
              <a:gd name="connsiteY58" fmla="*/ 785091 h 1330037"/>
              <a:gd name="connsiteX59" fmla="*/ 3066490 w 3953181"/>
              <a:gd name="connsiteY59" fmla="*/ 803564 h 1330037"/>
              <a:gd name="connsiteX60" fmla="*/ 2946418 w 3953181"/>
              <a:gd name="connsiteY60" fmla="*/ 812800 h 1330037"/>
              <a:gd name="connsiteX61" fmla="*/ 2743218 w 3953181"/>
              <a:gd name="connsiteY61" fmla="*/ 831273 h 1330037"/>
              <a:gd name="connsiteX62" fmla="*/ 2697036 w 3953181"/>
              <a:gd name="connsiteY62" fmla="*/ 840509 h 1330037"/>
              <a:gd name="connsiteX63" fmla="*/ 2530781 w 3953181"/>
              <a:gd name="connsiteY63" fmla="*/ 849746 h 1330037"/>
              <a:gd name="connsiteX64" fmla="*/ 2466127 w 3953181"/>
              <a:gd name="connsiteY64" fmla="*/ 858982 h 1330037"/>
              <a:gd name="connsiteX65" fmla="*/ 2493836 w 3953181"/>
              <a:gd name="connsiteY65" fmla="*/ 923637 h 1330037"/>
              <a:gd name="connsiteX66" fmla="*/ 2503072 w 3953181"/>
              <a:gd name="connsiteY66" fmla="*/ 951346 h 1330037"/>
              <a:gd name="connsiteX67" fmla="*/ 2521545 w 3953181"/>
              <a:gd name="connsiteY67" fmla="*/ 979055 h 1330037"/>
              <a:gd name="connsiteX68" fmla="*/ 2540018 w 3953181"/>
              <a:gd name="connsiteY68" fmla="*/ 1016000 h 1330037"/>
              <a:gd name="connsiteX69" fmla="*/ 2540018 w 3953181"/>
              <a:gd name="connsiteY69" fmla="*/ 1099127 h 1330037"/>
              <a:gd name="connsiteX70" fmla="*/ 2503072 w 3953181"/>
              <a:gd name="connsiteY70" fmla="*/ 1117600 h 1330037"/>
              <a:gd name="connsiteX71" fmla="*/ 2419945 w 3953181"/>
              <a:gd name="connsiteY71" fmla="*/ 1145309 h 1330037"/>
              <a:gd name="connsiteX72" fmla="*/ 2281399 w 3953181"/>
              <a:gd name="connsiteY72" fmla="*/ 1173018 h 1330037"/>
              <a:gd name="connsiteX73" fmla="*/ 2152090 w 3953181"/>
              <a:gd name="connsiteY73" fmla="*/ 1182255 h 1330037"/>
              <a:gd name="connsiteX74" fmla="*/ 2078199 w 3953181"/>
              <a:gd name="connsiteY74" fmla="*/ 1191491 h 1330037"/>
              <a:gd name="connsiteX75" fmla="*/ 1819581 w 3953181"/>
              <a:gd name="connsiteY75" fmla="*/ 1209964 h 1330037"/>
              <a:gd name="connsiteX76" fmla="*/ 1736454 w 3953181"/>
              <a:gd name="connsiteY76" fmla="*/ 1219200 h 1330037"/>
              <a:gd name="connsiteX77" fmla="*/ 1588672 w 3953181"/>
              <a:gd name="connsiteY77" fmla="*/ 1237673 h 1330037"/>
              <a:gd name="connsiteX78" fmla="*/ 1459363 w 3953181"/>
              <a:gd name="connsiteY78" fmla="*/ 1246909 h 1330037"/>
              <a:gd name="connsiteX79" fmla="*/ 1089908 w 3953181"/>
              <a:gd name="connsiteY79" fmla="*/ 1293091 h 1330037"/>
              <a:gd name="connsiteX80" fmla="*/ 923654 w 3953181"/>
              <a:gd name="connsiteY80" fmla="*/ 1302327 h 1330037"/>
              <a:gd name="connsiteX81" fmla="*/ 794345 w 3953181"/>
              <a:gd name="connsiteY81" fmla="*/ 1320800 h 1330037"/>
              <a:gd name="connsiteX82" fmla="*/ 748163 w 3953181"/>
              <a:gd name="connsiteY82" fmla="*/ 1330037 h 1330037"/>
              <a:gd name="connsiteX83" fmla="*/ 36963 w 3953181"/>
              <a:gd name="connsiteY83" fmla="*/ 1320800 h 1330037"/>
              <a:gd name="connsiteX84" fmla="*/ 9254 w 3953181"/>
              <a:gd name="connsiteY84" fmla="*/ 1293091 h 1330037"/>
              <a:gd name="connsiteX85" fmla="*/ 9254 w 3953181"/>
              <a:gd name="connsiteY85" fmla="*/ 1237673 h 1330037"/>
              <a:gd name="connsiteX86" fmla="*/ 55436 w 3953181"/>
              <a:gd name="connsiteY86" fmla="*/ 1246909 h 133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953181" h="1330037">
                <a:moveTo>
                  <a:pt x="55436" y="1246909"/>
                </a:moveTo>
                <a:lnTo>
                  <a:pt x="55436" y="1246909"/>
                </a:lnTo>
                <a:cubicBezTo>
                  <a:pt x="80679" y="1019713"/>
                  <a:pt x="42713" y="1378825"/>
                  <a:pt x="73908" y="942109"/>
                </a:cubicBezTo>
                <a:cubicBezTo>
                  <a:pt x="74812" y="929447"/>
                  <a:pt x="80655" y="917612"/>
                  <a:pt x="83145" y="905164"/>
                </a:cubicBezTo>
                <a:cubicBezTo>
                  <a:pt x="91386" y="863960"/>
                  <a:pt x="91706" y="843213"/>
                  <a:pt x="101618" y="803564"/>
                </a:cubicBezTo>
                <a:cubicBezTo>
                  <a:pt x="103979" y="794119"/>
                  <a:pt x="107775" y="785091"/>
                  <a:pt x="110854" y="775855"/>
                </a:cubicBezTo>
                <a:cubicBezTo>
                  <a:pt x="100548" y="456367"/>
                  <a:pt x="96661" y="549585"/>
                  <a:pt x="110854" y="258618"/>
                </a:cubicBezTo>
                <a:cubicBezTo>
                  <a:pt x="114680" y="180184"/>
                  <a:pt x="112442" y="132194"/>
                  <a:pt x="129327" y="64655"/>
                </a:cubicBezTo>
                <a:cubicBezTo>
                  <a:pt x="133511" y="47921"/>
                  <a:pt x="142926" y="20525"/>
                  <a:pt x="157036" y="9237"/>
                </a:cubicBezTo>
                <a:cubicBezTo>
                  <a:pt x="164639" y="3155"/>
                  <a:pt x="175509" y="3079"/>
                  <a:pt x="184745" y="0"/>
                </a:cubicBezTo>
                <a:cubicBezTo>
                  <a:pt x="203218" y="3079"/>
                  <a:pt x="221995" y="4695"/>
                  <a:pt x="240163" y="9237"/>
                </a:cubicBezTo>
                <a:cubicBezTo>
                  <a:pt x="259053" y="13960"/>
                  <a:pt x="295581" y="27709"/>
                  <a:pt x="295581" y="27709"/>
                </a:cubicBezTo>
                <a:cubicBezTo>
                  <a:pt x="374992" y="80650"/>
                  <a:pt x="274519" y="17178"/>
                  <a:pt x="350999" y="55418"/>
                </a:cubicBezTo>
                <a:cubicBezTo>
                  <a:pt x="360928" y="60382"/>
                  <a:pt x="368564" y="69383"/>
                  <a:pt x="378708" y="73891"/>
                </a:cubicBezTo>
                <a:cubicBezTo>
                  <a:pt x="378720" y="73896"/>
                  <a:pt x="447975" y="96980"/>
                  <a:pt x="461836" y="101600"/>
                </a:cubicBezTo>
                <a:cubicBezTo>
                  <a:pt x="461841" y="101602"/>
                  <a:pt x="517249" y="120073"/>
                  <a:pt x="517254" y="120073"/>
                </a:cubicBezTo>
                <a:lnTo>
                  <a:pt x="618854" y="129309"/>
                </a:lnTo>
                <a:cubicBezTo>
                  <a:pt x="721516" y="149843"/>
                  <a:pt x="632437" y="134238"/>
                  <a:pt x="822054" y="147782"/>
                </a:cubicBezTo>
                <a:cubicBezTo>
                  <a:pt x="887932" y="152487"/>
                  <a:pt x="941904" y="159046"/>
                  <a:pt x="1006781" y="166255"/>
                </a:cubicBezTo>
                <a:lnTo>
                  <a:pt x="1145327" y="212437"/>
                </a:lnTo>
                <a:lnTo>
                  <a:pt x="1173036" y="221673"/>
                </a:lnTo>
                <a:lnTo>
                  <a:pt x="1200745" y="230909"/>
                </a:lnTo>
                <a:lnTo>
                  <a:pt x="1256163" y="267855"/>
                </a:lnTo>
                <a:cubicBezTo>
                  <a:pt x="1265399" y="274012"/>
                  <a:pt x="1273341" y="282816"/>
                  <a:pt x="1283872" y="286327"/>
                </a:cubicBezTo>
                <a:lnTo>
                  <a:pt x="1311581" y="295564"/>
                </a:lnTo>
                <a:cubicBezTo>
                  <a:pt x="1342722" y="342275"/>
                  <a:pt x="1313149" y="310202"/>
                  <a:pt x="1357763" y="332509"/>
                </a:cubicBezTo>
                <a:cubicBezTo>
                  <a:pt x="1367692" y="337473"/>
                  <a:pt x="1375328" y="346473"/>
                  <a:pt x="1385472" y="350982"/>
                </a:cubicBezTo>
                <a:cubicBezTo>
                  <a:pt x="1403266" y="358890"/>
                  <a:pt x="1424688" y="358654"/>
                  <a:pt x="1440890" y="369455"/>
                </a:cubicBezTo>
                <a:cubicBezTo>
                  <a:pt x="1450126" y="375612"/>
                  <a:pt x="1459566" y="381475"/>
                  <a:pt x="1468599" y="387927"/>
                </a:cubicBezTo>
                <a:cubicBezTo>
                  <a:pt x="1481126" y="396875"/>
                  <a:pt x="1491776" y="408752"/>
                  <a:pt x="1505545" y="415637"/>
                </a:cubicBezTo>
                <a:cubicBezTo>
                  <a:pt x="1516899" y="421314"/>
                  <a:pt x="1530175" y="421794"/>
                  <a:pt x="1542490" y="424873"/>
                </a:cubicBezTo>
                <a:cubicBezTo>
                  <a:pt x="1683153" y="495204"/>
                  <a:pt x="1625047" y="477838"/>
                  <a:pt x="1708745" y="498764"/>
                </a:cubicBezTo>
                <a:cubicBezTo>
                  <a:pt x="1721060" y="508000"/>
                  <a:pt x="1732324" y="518836"/>
                  <a:pt x="1745690" y="526473"/>
                </a:cubicBezTo>
                <a:cubicBezTo>
                  <a:pt x="1805995" y="560933"/>
                  <a:pt x="1737066" y="501840"/>
                  <a:pt x="1810345" y="554182"/>
                </a:cubicBezTo>
                <a:cubicBezTo>
                  <a:pt x="1820974" y="561774"/>
                  <a:pt x="1826636" y="575547"/>
                  <a:pt x="1838054" y="581891"/>
                </a:cubicBezTo>
                <a:cubicBezTo>
                  <a:pt x="1855076" y="591347"/>
                  <a:pt x="1877270" y="589563"/>
                  <a:pt x="1893472" y="600364"/>
                </a:cubicBezTo>
                <a:lnTo>
                  <a:pt x="2004308" y="674255"/>
                </a:lnTo>
                <a:cubicBezTo>
                  <a:pt x="2013545" y="680413"/>
                  <a:pt x="2021487" y="689216"/>
                  <a:pt x="2032018" y="692727"/>
                </a:cubicBezTo>
                <a:cubicBezTo>
                  <a:pt x="2069243" y="705136"/>
                  <a:pt x="2072396" y="704736"/>
                  <a:pt x="2115145" y="729673"/>
                </a:cubicBezTo>
                <a:cubicBezTo>
                  <a:pt x="2199838" y="779077"/>
                  <a:pt x="2140215" y="756501"/>
                  <a:pt x="2198272" y="775855"/>
                </a:cubicBezTo>
                <a:cubicBezTo>
                  <a:pt x="2229060" y="772776"/>
                  <a:pt x="2259933" y="770456"/>
                  <a:pt x="2290636" y="766618"/>
                </a:cubicBezTo>
                <a:cubicBezTo>
                  <a:pt x="2398616" y="753120"/>
                  <a:pt x="2295730" y="755309"/>
                  <a:pt x="2456890" y="748146"/>
                </a:cubicBezTo>
                <a:cubicBezTo>
                  <a:pt x="2558436" y="743633"/>
                  <a:pt x="2660090" y="741988"/>
                  <a:pt x="2761690" y="738909"/>
                </a:cubicBezTo>
                <a:lnTo>
                  <a:pt x="3075727" y="720437"/>
                </a:lnTo>
                <a:lnTo>
                  <a:pt x="3214272" y="711200"/>
                </a:lnTo>
                <a:cubicBezTo>
                  <a:pt x="3334196" y="671227"/>
                  <a:pt x="3216334" y="707583"/>
                  <a:pt x="3528308" y="692727"/>
                </a:cubicBezTo>
                <a:cubicBezTo>
                  <a:pt x="3562276" y="691109"/>
                  <a:pt x="3596135" y="687464"/>
                  <a:pt x="3629908" y="683491"/>
                </a:cubicBezTo>
                <a:cubicBezTo>
                  <a:pt x="3703008" y="674891"/>
                  <a:pt x="3665122" y="675231"/>
                  <a:pt x="3731508" y="665018"/>
                </a:cubicBezTo>
                <a:cubicBezTo>
                  <a:pt x="3756041" y="661244"/>
                  <a:pt x="3780769" y="658861"/>
                  <a:pt x="3805399" y="655782"/>
                </a:cubicBezTo>
                <a:cubicBezTo>
                  <a:pt x="3870381" y="634122"/>
                  <a:pt x="3790160" y="662313"/>
                  <a:pt x="3870054" y="628073"/>
                </a:cubicBezTo>
                <a:cubicBezTo>
                  <a:pt x="3879003" y="624238"/>
                  <a:pt x="3888527" y="621916"/>
                  <a:pt x="3897763" y="618837"/>
                </a:cubicBezTo>
                <a:cubicBezTo>
                  <a:pt x="3910078" y="621916"/>
                  <a:pt x="3926447" y="618435"/>
                  <a:pt x="3934708" y="628073"/>
                </a:cubicBezTo>
                <a:cubicBezTo>
                  <a:pt x="3947380" y="642857"/>
                  <a:pt x="3953181" y="683491"/>
                  <a:pt x="3953181" y="683491"/>
                </a:cubicBezTo>
                <a:cubicBezTo>
                  <a:pt x="3903524" y="716596"/>
                  <a:pt x="3939383" y="698657"/>
                  <a:pt x="3851581" y="711200"/>
                </a:cubicBezTo>
                <a:cubicBezTo>
                  <a:pt x="3793683" y="719471"/>
                  <a:pt x="3785582" y="724803"/>
                  <a:pt x="3722272" y="729673"/>
                </a:cubicBezTo>
                <a:cubicBezTo>
                  <a:pt x="3666932" y="733930"/>
                  <a:pt x="3611436" y="735830"/>
                  <a:pt x="3556018" y="738909"/>
                </a:cubicBezTo>
                <a:cubicBezTo>
                  <a:pt x="3522151" y="745067"/>
                  <a:pt x="3488076" y="750170"/>
                  <a:pt x="3454418" y="757382"/>
                </a:cubicBezTo>
                <a:cubicBezTo>
                  <a:pt x="3444898" y="759422"/>
                  <a:pt x="3436362" y="765359"/>
                  <a:pt x="3426708" y="766618"/>
                </a:cubicBezTo>
                <a:cubicBezTo>
                  <a:pt x="3365345" y="774622"/>
                  <a:pt x="3303557" y="778933"/>
                  <a:pt x="3241981" y="785091"/>
                </a:cubicBezTo>
                <a:cubicBezTo>
                  <a:pt x="3159028" y="805829"/>
                  <a:pt x="3221732" y="792475"/>
                  <a:pt x="3066490" y="803564"/>
                </a:cubicBezTo>
                <a:lnTo>
                  <a:pt x="2946418" y="812800"/>
                </a:lnTo>
                <a:cubicBezTo>
                  <a:pt x="2833619" y="835361"/>
                  <a:pt x="2966689" y="810958"/>
                  <a:pt x="2743218" y="831273"/>
                </a:cubicBezTo>
                <a:cubicBezTo>
                  <a:pt x="2727584" y="832694"/>
                  <a:pt x="2712676" y="839149"/>
                  <a:pt x="2697036" y="840509"/>
                </a:cubicBezTo>
                <a:cubicBezTo>
                  <a:pt x="2641741" y="845317"/>
                  <a:pt x="2586199" y="846667"/>
                  <a:pt x="2530781" y="849746"/>
                </a:cubicBezTo>
                <a:cubicBezTo>
                  <a:pt x="2509230" y="852825"/>
                  <a:pt x="2482851" y="845045"/>
                  <a:pt x="2466127" y="858982"/>
                </a:cubicBezTo>
                <a:cubicBezTo>
                  <a:pt x="2453346" y="869632"/>
                  <a:pt x="2489930" y="917778"/>
                  <a:pt x="2493836" y="923637"/>
                </a:cubicBezTo>
                <a:cubicBezTo>
                  <a:pt x="2496915" y="932873"/>
                  <a:pt x="2498718" y="942638"/>
                  <a:pt x="2503072" y="951346"/>
                </a:cubicBezTo>
                <a:cubicBezTo>
                  <a:pt x="2508036" y="961275"/>
                  <a:pt x="2516037" y="969417"/>
                  <a:pt x="2521545" y="979055"/>
                </a:cubicBezTo>
                <a:cubicBezTo>
                  <a:pt x="2528376" y="991009"/>
                  <a:pt x="2533860" y="1003685"/>
                  <a:pt x="2540018" y="1016000"/>
                </a:cubicBezTo>
                <a:cubicBezTo>
                  <a:pt x="2542524" y="1031035"/>
                  <a:pt x="2559507" y="1079638"/>
                  <a:pt x="2540018" y="1099127"/>
                </a:cubicBezTo>
                <a:cubicBezTo>
                  <a:pt x="2530282" y="1108863"/>
                  <a:pt x="2515923" y="1112657"/>
                  <a:pt x="2503072" y="1117600"/>
                </a:cubicBezTo>
                <a:cubicBezTo>
                  <a:pt x="2475811" y="1128085"/>
                  <a:pt x="2447654" y="1136073"/>
                  <a:pt x="2419945" y="1145309"/>
                </a:cubicBezTo>
                <a:cubicBezTo>
                  <a:pt x="2345092" y="1170260"/>
                  <a:pt x="2373837" y="1164980"/>
                  <a:pt x="2281399" y="1173018"/>
                </a:cubicBezTo>
                <a:cubicBezTo>
                  <a:pt x="2238349" y="1176762"/>
                  <a:pt x="2195125" y="1178343"/>
                  <a:pt x="2152090" y="1182255"/>
                </a:cubicBezTo>
                <a:cubicBezTo>
                  <a:pt x="2127370" y="1184502"/>
                  <a:pt x="2102942" y="1189512"/>
                  <a:pt x="2078199" y="1191491"/>
                </a:cubicBezTo>
                <a:lnTo>
                  <a:pt x="1819581" y="1209964"/>
                </a:lnTo>
                <a:cubicBezTo>
                  <a:pt x="1791840" y="1212738"/>
                  <a:pt x="1764135" y="1215878"/>
                  <a:pt x="1736454" y="1219200"/>
                </a:cubicBezTo>
                <a:cubicBezTo>
                  <a:pt x="1687164" y="1225115"/>
                  <a:pt x="1638190" y="1234136"/>
                  <a:pt x="1588672" y="1237673"/>
                </a:cubicBezTo>
                <a:lnTo>
                  <a:pt x="1459363" y="1246909"/>
                </a:lnTo>
                <a:cubicBezTo>
                  <a:pt x="1295375" y="1274241"/>
                  <a:pt x="1310845" y="1273879"/>
                  <a:pt x="1089908" y="1293091"/>
                </a:cubicBezTo>
                <a:cubicBezTo>
                  <a:pt x="1034613" y="1297899"/>
                  <a:pt x="979072" y="1299248"/>
                  <a:pt x="923654" y="1302327"/>
                </a:cubicBezTo>
                <a:lnTo>
                  <a:pt x="794345" y="1320800"/>
                </a:lnTo>
                <a:cubicBezTo>
                  <a:pt x="778838" y="1323249"/>
                  <a:pt x="763862" y="1330037"/>
                  <a:pt x="748163" y="1330037"/>
                </a:cubicBezTo>
                <a:cubicBezTo>
                  <a:pt x="511076" y="1330037"/>
                  <a:pt x="274030" y="1323879"/>
                  <a:pt x="36963" y="1320800"/>
                </a:cubicBezTo>
                <a:cubicBezTo>
                  <a:pt x="27727" y="1311564"/>
                  <a:pt x="16500" y="1303959"/>
                  <a:pt x="9254" y="1293091"/>
                </a:cubicBezTo>
                <a:cubicBezTo>
                  <a:pt x="-1941" y="1276298"/>
                  <a:pt x="-4180" y="1254466"/>
                  <a:pt x="9254" y="1237673"/>
                </a:cubicBezTo>
                <a:cubicBezTo>
                  <a:pt x="39525" y="1199834"/>
                  <a:pt x="47739" y="1245370"/>
                  <a:pt x="55436" y="1246909"/>
                </a:cubicBezTo>
                <a:close/>
              </a:path>
            </a:pathLst>
          </a:custGeom>
          <a:solidFill>
            <a:schemeClr val="bg1">
              <a:lumMod val="6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cxnSp>
        <p:nvCxnSpPr>
          <p:cNvPr id="4" name="Rak koppling 3">
            <a:extLst>
              <a:ext uri="{FF2B5EF4-FFF2-40B4-BE49-F238E27FC236}">
                <a16:creationId xmlns:a16="http://schemas.microsoft.com/office/drawing/2014/main" id="{1AAE0B20-EAB0-47A9-A493-74FA5321F8E9}"/>
              </a:ext>
            </a:extLst>
          </p:cNvPr>
          <p:cNvCxnSpPr/>
          <p:nvPr/>
        </p:nvCxnSpPr>
        <p:spPr>
          <a:xfrm flipV="1">
            <a:off x="3707904" y="3645024"/>
            <a:ext cx="504056" cy="108012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3D892015-22FE-45D5-A0B6-78BAE596DFB0}"/>
              </a:ext>
            </a:extLst>
          </p:cNvPr>
          <p:cNvCxnSpPr>
            <a:cxnSpLocks/>
          </p:cNvCxnSpPr>
          <p:nvPr/>
        </p:nvCxnSpPr>
        <p:spPr>
          <a:xfrm>
            <a:off x="3347866" y="3212976"/>
            <a:ext cx="504057" cy="93610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ruta 15">
            <a:extLst>
              <a:ext uri="{FF2B5EF4-FFF2-40B4-BE49-F238E27FC236}">
                <a16:creationId xmlns:a16="http://schemas.microsoft.com/office/drawing/2014/main" id="{2687C0F0-65E8-482E-95A9-4C2219F5385D}"/>
              </a:ext>
            </a:extLst>
          </p:cNvPr>
          <p:cNvSpPr txBox="1"/>
          <p:nvPr/>
        </p:nvSpPr>
        <p:spPr>
          <a:xfrm>
            <a:off x="2631641" y="2875002"/>
            <a:ext cx="159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>
                <a:solidFill>
                  <a:schemeClr val="tx2">
                    <a:lumMod val="75000"/>
                  </a:schemeClr>
                </a:solidFill>
              </a:rPr>
              <a:t>Bro över RV 66</a:t>
            </a:r>
          </a:p>
        </p:txBody>
      </p:sp>
      <p:sp>
        <p:nvSpPr>
          <p:cNvPr id="18" name="textruta 15">
            <a:extLst>
              <a:ext uri="{FF2B5EF4-FFF2-40B4-BE49-F238E27FC236}">
                <a16:creationId xmlns:a16="http://schemas.microsoft.com/office/drawing/2014/main" id="{EAD81E39-8D98-4CD7-A3AA-4A95F6D09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7" y="266881"/>
            <a:ext cx="8394453" cy="86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indent="0">
              <a:spcBef>
                <a:spcPct val="0"/>
              </a:spcBef>
              <a:buNone/>
            </a:pPr>
            <a:r>
              <a:rPr lang="sv-SE" altLang="sv-SE" b="1" dirty="0">
                <a:latin typeface="Calibri" pitchFamily="34" charset="0"/>
              </a:rPr>
              <a:t>	</a:t>
            </a:r>
            <a:r>
              <a:rPr lang="sv-SE" altLang="sv-SE" dirty="0">
                <a:latin typeface="Calibri" pitchFamily="34" charset="0"/>
              </a:rPr>
              <a:t>Ny matbutik</a:t>
            </a:r>
          </a:p>
          <a:p>
            <a:pPr marL="1200150" lvl="2" indent="0">
              <a:spcBef>
                <a:spcPct val="0"/>
              </a:spcBef>
              <a:buNone/>
            </a:pPr>
            <a:endParaRPr lang="sv-SE" altLang="sv-SE" dirty="0">
              <a:latin typeface="Calibri" pitchFamily="34" charset="0"/>
            </a:endParaRPr>
          </a:p>
        </p:txBody>
      </p:sp>
      <p:sp>
        <p:nvSpPr>
          <p:cNvPr id="19" name="Pil: nedåt 18">
            <a:extLst>
              <a:ext uri="{FF2B5EF4-FFF2-40B4-BE49-F238E27FC236}">
                <a16:creationId xmlns:a16="http://schemas.microsoft.com/office/drawing/2014/main" id="{B53C9EED-56A6-45E2-B29C-46D396480AFB}"/>
              </a:ext>
            </a:extLst>
          </p:cNvPr>
          <p:cNvSpPr/>
          <p:nvPr/>
        </p:nvSpPr>
        <p:spPr>
          <a:xfrm>
            <a:off x="4041615" y="1970258"/>
            <a:ext cx="530387" cy="695109"/>
          </a:xfrm>
          <a:prstGeom prst="downArrow">
            <a:avLst>
              <a:gd name="adj1" fmla="val 24338"/>
              <a:gd name="adj2" fmla="val 35743"/>
            </a:avLst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9264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G:\Marknad\Profilmaterial\Logotyper\Kläppen_Ski_Resort\klappen_far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777" y="6042025"/>
            <a:ext cx="14462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298654" y="1499204"/>
            <a:ext cx="8640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/>
          </a:p>
          <a:p>
            <a:endParaRPr lang="sv-SE" sz="24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54" y="697724"/>
            <a:ext cx="8640960" cy="6023753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298654" y="97468"/>
            <a:ext cx="22943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Bef>
                <a:spcPct val="0"/>
              </a:spcBef>
            </a:pPr>
            <a:r>
              <a:rPr lang="sv-SE" altLang="sv-SE" sz="2800" b="1" dirty="0">
                <a:latin typeface="Calibri" pitchFamily="34" charset="0"/>
              </a:rPr>
              <a:t>”Kläppen syd”</a:t>
            </a:r>
          </a:p>
        </p:txBody>
      </p:sp>
      <p:sp>
        <p:nvSpPr>
          <p:cNvPr id="5" name="Ellips 4"/>
          <p:cNvSpPr/>
          <p:nvPr/>
        </p:nvSpPr>
        <p:spPr>
          <a:xfrm>
            <a:off x="6609750" y="2972296"/>
            <a:ext cx="2207374" cy="3384798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1298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92912D4-3F66-4729-BCE5-4677ADBFB473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49C5C64-2154-45E7-A8A8-FF03C8094B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C1053C3D-8003-48F8-A680-FFD50ABFE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93F081F8-242E-407E-A2A4-AC55F5707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0495507F-6F17-4139-950F-F2FDD3DFB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227" y="1803293"/>
            <a:ext cx="7247544" cy="4291233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9586444-C556-47B8-8B4E-FD7A9809BB7C}"/>
              </a:ext>
            </a:extLst>
          </p:cNvPr>
          <p:cNvSpPr txBox="1"/>
          <p:nvPr/>
        </p:nvSpPr>
        <p:spPr>
          <a:xfrm>
            <a:off x="863587" y="995935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Vill också passa på att slå ett slag för www.varatklappen.se</a:t>
            </a:r>
          </a:p>
        </p:txBody>
      </p:sp>
    </p:spTree>
    <p:extLst>
      <p:ext uri="{BB962C8B-B14F-4D97-AF65-F5344CB8AC3E}">
        <p14:creationId xmlns:p14="http://schemas.microsoft.com/office/powerpoint/2010/main" val="2010392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ruta 12"/>
          <p:cNvSpPr txBox="1">
            <a:spLocks noChangeArrowheads="1"/>
          </p:cNvSpPr>
          <p:nvPr/>
        </p:nvSpPr>
        <p:spPr bwMode="auto">
          <a:xfrm>
            <a:off x="1692277" y="6524627"/>
            <a:ext cx="50577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1000" dirty="0">
                <a:latin typeface="ALVIN"/>
                <a:ea typeface="ALVIN"/>
                <a:cs typeface="ALVIN"/>
              </a:rPr>
              <a:t>Kläppen </a:t>
            </a:r>
            <a:r>
              <a:rPr lang="sv-SE" altLang="sv-SE" sz="1000" dirty="0" err="1">
                <a:latin typeface="ALVIN"/>
                <a:ea typeface="ALVIN"/>
                <a:cs typeface="ALVIN"/>
              </a:rPr>
              <a:t>Ski</a:t>
            </a:r>
            <a:r>
              <a:rPr lang="sv-SE" altLang="sv-SE" sz="1000" dirty="0">
                <a:latin typeface="ALVIN"/>
                <a:ea typeface="ALVIN"/>
                <a:cs typeface="ALVIN"/>
              </a:rPr>
              <a:t> Resort med 37 nerfarter och 21 liftar är en privatägd skidanläggning i Sälenfjällen.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531E98-4913-4222-A4F8-F98682DCD9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54488132"/>
              </p:ext>
            </p:extLst>
          </p:nvPr>
        </p:nvGraphicFramePr>
        <p:xfrm>
          <a:off x="-147785" y="138436"/>
          <a:ext cx="9001000" cy="5925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ktangel 5">
            <a:extLst>
              <a:ext uri="{FF2B5EF4-FFF2-40B4-BE49-F238E27FC236}">
                <a16:creationId xmlns:a16="http://schemas.microsoft.com/office/drawing/2014/main" id="{41912134-EBCA-4F66-BC17-0F4CBD15F4BA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B6FD4A5-4E49-4E22-AA3A-59FF324E25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400316B-5139-4E4A-96A8-2F507E7989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309DB15-6525-439B-BCEE-BCB07E1C44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2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4" descr="G:\Marknad\Profilmaterial\Logotyper\Kläppen_Ski_Resort\klappen_far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570" y="4084596"/>
            <a:ext cx="2129757" cy="100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ruta 15"/>
          <p:cNvSpPr txBox="1">
            <a:spLocks noChangeArrowheads="1"/>
          </p:cNvSpPr>
          <p:nvPr/>
        </p:nvSpPr>
        <p:spPr bwMode="auto">
          <a:xfrm>
            <a:off x="842965" y="620690"/>
            <a:ext cx="7407275" cy="191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306" tIns="32653" rIns="65306" bIns="32653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0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Tack!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sv-SE" altLang="sv-SE" sz="4000" b="1" dirty="0">
                <a:latin typeface="Alwyn New Rg" pitchFamily="34" charset="0"/>
                <a:ea typeface="Calibri" pitchFamily="34" charset="0"/>
                <a:cs typeface="Calibri" pitchFamily="34" charset="0"/>
              </a:rPr>
              <a:t>Ha en fantastisk vinter!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sv-SE" altLang="sv-SE" sz="4000" b="1" dirty="0">
              <a:latin typeface="Alwyn New Rg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1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204866"/>
            <a:ext cx="215265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29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ruta 12"/>
          <p:cNvSpPr txBox="1">
            <a:spLocks noChangeArrowheads="1"/>
          </p:cNvSpPr>
          <p:nvPr/>
        </p:nvSpPr>
        <p:spPr bwMode="auto">
          <a:xfrm>
            <a:off x="1692277" y="6524627"/>
            <a:ext cx="50577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sv-SE" altLang="sv-SE" sz="1000" dirty="0">
                <a:latin typeface="ALVIN"/>
                <a:ea typeface="ALVIN"/>
                <a:cs typeface="ALVIN"/>
              </a:rPr>
              <a:t>Kläppen </a:t>
            </a:r>
            <a:r>
              <a:rPr lang="sv-SE" altLang="sv-SE" sz="1000" dirty="0" err="1">
                <a:latin typeface="ALVIN"/>
                <a:ea typeface="ALVIN"/>
                <a:cs typeface="ALVIN"/>
              </a:rPr>
              <a:t>Ski</a:t>
            </a:r>
            <a:r>
              <a:rPr lang="sv-SE" altLang="sv-SE" sz="1000" dirty="0">
                <a:latin typeface="ALVIN"/>
                <a:ea typeface="ALVIN"/>
                <a:cs typeface="ALVIN"/>
              </a:rPr>
              <a:t> Resort med 37 nerfarter och 21 liftar är en privatägd skidanläggning i Sälenfjällen.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1912134-EBCA-4F66-BC17-0F4CBD15F4BA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DB6FD4A5-4E49-4E22-AA3A-59FF324E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400316B-5139-4E4A-96A8-2F507E798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6309DB15-6525-439B-BCEE-BCB07E1C4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A892CB0-559B-466B-AD6C-6F7EC292F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548680"/>
            <a:ext cx="2762250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522C1E55-63F5-434B-88E3-B8DB38A70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963" y="548682"/>
            <a:ext cx="2495550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C7089097-1EE8-46DB-86E1-619E449A578B}"/>
              </a:ext>
            </a:extLst>
          </p:cNvPr>
          <p:cNvSpPr/>
          <p:nvPr/>
        </p:nvSpPr>
        <p:spPr>
          <a:xfrm>
            <a:off x="2285999" y="3284984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Janne Söderberg &amp; Magnus Wieselqvist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sv-SE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Äger företaget Kläppens Restauranger AB vilket driver restaurangerna på Kläppen: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Brasseri Karelius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Tranan Mat &amp; Café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 err="1">
                <a:solidFill>
                  <a:srgbClr val="000000"/>
                </a:solidFill>
                <a:latin typeface="Calibri" panose="020F0502020204030204" pitchFamily="34" charset="0"/>
              </a:rPr>
              <a:t>Fred´s</a:t>
            </a:r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 Place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 err="1">
                <a:solidFill>
                  <a:srgbClr val="000000"/>
                </a:solidFill>
                <a:latin typeface="Calibri" panose="020F0502020204030204" pitchFamily="34" charset="0"/>
              </a:rPr>
              <a:t>Persgården</a:t>
            </a:r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sv-SE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Toppstugan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&amp;quot"/>
            </a:endParaRPr>
          </a:p>
          <a:p>
            <a:pPr fontAlgn="base"/>
            <a:r>
              <a:rPr lang="sv-SE" dirty="0">
                <a:solidFill>
                  <a:srgbClr val="000000"/>
                </a:solidFill>
                <a:latin typeface="Calibri" panose="020F0502020204030204" pitchFamily="34" charset="0"/>
              </a:rPr>
              <a:t>Solgrillen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​</a:t>
            </a:r>
            <a:endParaRPr lang="en-US" dirty="0">
              <a:solidFill>
                <a:srgbClr val="000000"/>
              </a:solidFill>
              <a:latin typeface="&amp;quot"/>
            </a:endParaRPr>
          </a:p>
        </p:txBody>
      </p:sp>
    </p:spTree>
    <p:extLst>
      <p:ext uri="{BB962C8B-B14F-4D97-AF65-F5344CB8AC3E}">
        <p14:creationId xmlns:p14="http://schemas.microsoft.com/office/powerpoint/2010/main" val="110543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9E44840-E389-433F-ADEB-88BA90CE4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77" y="476674"/>
            <a:ext cx="7705330" cy="5666511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717B0A65-1579-4526-9387-428FB1A3CC2C}"/>
              </a:ext>
            </a:extLst>
          </p:cNvPr>
          <p:cNvSpPr txBox="1"/>
          <p:nvPr/>
        </p:nvSpPr>
        <p:spPr>
          <a:xfrm>
            <a:off x="3275856" y="2949912"/>
            <a:ext cx="2664296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2000" dirty="0"/>
              <a:t>Tillsammans med Kläppen Restauranger är vi ca 350 medarbetare totalt under vintersäsongen.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66E6C4A-DC39-418A-9BE9-2E2EA9D133B8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7150E4CB-83D5-4CC0-9A14-F95F138932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B08E76EC-03F6-4B04-8270-CEDEDFE5D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B6144616-5CE8-4F44-A351-C100DF9F0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280" y="75492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8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ruta 11">
            <a:extLst>
              <a:ext uri="{FF2B5EF4-FFF2-40B4-BE49-F238E27FC236}">
                <a16:creationId xmlns:a16="http://schemas.microsoft.com/office/drawing/2014/main" id="{1C0541F7-B8AF-4772-BDD3-C38A30127E68}"/>
              </a:ext>
            </a:extLst>
          </p:cNvPr>
          <p:cNvSpPr txBox="1"/>
          <p:nvPr/>
        </p:nvSpPr>
        <p:spPr>
          <a:xfrm>
            <a:off x="395536" y="-27384"/>
            <a:ext cx="799288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v-SE" sz="3600" b="1" dirty="0"/>
              <a:t>Historia KSR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104456" cy="332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ruta 4"/>
          <p:cNvSpPr txBox="1"/>
          <p:nvPr/>
        </p:nvSpPr>
        <p:spPr>
          <a:xfrm>
            <a:off x="395538" y="4581128"/>
            <a:ext cx="7992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 err="1"/>
              <a:t>Horrmundberget</a:t>
            </a:r>
            <a:r>
              <a:rPr lang="sv-SE" sz="2400" dirty="0"/>
              <a:t> var innan skidanläggningens start 1982 en grustäkt.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400" dirty="0"/>
              <a:t>Redan på 40 &amp; 50 talet åkte man skidor på bergets topp, bilden är tagen där Toppstugan står idag.</a:t>
            </a:r>
          </a:p>
        </p:txBody>
      </p:sp>
      <p:pic>
        <p:nvPicPr>
          <p:cNvPr id="8" name="Picture 2" descr="H:\presentation bilder seb\gammal skidåkare Horrmundberg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0" b="15360"/>
          <a:stretch/>
        </p:blipFill>
        <p:spPr bwMode="auto">
          <a:xfrm>
            <a:off x="4254587" y="1098195"/>
            <a:ext cx="4493879" cy="339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98D3483F-9B62-4B35-8CE5-E195D19D533F}"/>
              </a:ext>
            </a:extLst>
          </p:cNvPr>
          <p:cNvSpPr/>
          <p:nvPr/>
        </p:nvSpPr>
        <p:spPr>
          <a:xfrm>
            <a:off x="2" y="6121352"/>
            <a:ext cx="9143999" cy="193637"/>
          </a:xfrm>
          <a:prstGeom prst="rect">
            <a:avLst/>
          </a:prstGeom>
          <a:solidFill>
            <a:srgbClr val="003E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EA1F0E0-6F0B-4A53-9272-FAD7F965E5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6368641"/>
            <a:ext cx="9143999" cy="45742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D21B38F2-31EE-4ED5-83CC-CED3E6878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" y="75494"/>
            <a:ext cx="1002897" cy="470633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BD096B8D-B002-438A-BBA6-7D454F435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92706"/>
            <a:ext cx="1944216" cy="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48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formgivning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Standardformgivning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15527</TotalTime>
  <Words>1104</Words>
  <Application>Microsoft Office PowerPoint</Application>
  <PresentationFormat>Bildspel på skärmen (4:3)</PresentationFormat>
  <Paragraphs>267</Paragraphs>
  <Slides>60</Slides>
  <Notes>49</Notes>
  <HiddenSlides>0</HiddenSlides>
  <MMClips>0</MMClips>
  <ScaleCrop>false</ScaleCrop>
  <HeadingPairs>
    <vt:vector size="8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60</vt:i4>
      </vt:variant>
    </vt:vector>
  </HeadingPairs>
  <TitlesOfParts>
    <vt:vector size="69" baseType="lpstr">
      <vt:lpstr>&amp;quot</vt:lpstr>
      <vt:lpstr>ALVIN</vt:lpstr>
      <vt:lpstr>Alwyn New Rg</vt:lpstr>
      <vt:lpstr>Arial</vt:lpstr>
      <vt:lpstr>Calibri</vt:lpstr>
      <vt:lpstr>Futura Book</vt:lpstr>
      <vt:lpstr>Times New Roman</vt:lpstr>
      <vt:lpstr>Office-tema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Gustav Eriksson</dc:creator>
  <cp:lastModifiedBy>Gustav Eriksson</cp:lastModifiedBy>
  <cp:revision>74</cp:revision>
  <dcterms:created xsi:type="dcterms:W3CDTF">2015-12-11T16:52:01Z</dcterms:created>
  <dcterms:modified xsi:type="dcterms:W3CDTF">2018-12-15T11:26:58Z</dcterms:modified>
</cp:coreProperties>
</file>